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288" r:id="rId4"/>
    <p:sldId id="293" r:id="rId5"/>
    <p:sldId id="31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05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53"/>
    <a:srgbClr val="009CBD"/>
    <a:srgbClr val="A9C47F"/>
    <a:srgbClr val="3D7589"/>
    <a:srgbClr val="A6BBC8"/>
    <a:srgbClr val="131B4D"/>
    <a:srgbClr val="4F758B"/>
    <a:srgbClr val="244C5A"/>
    <a:srgbClr val="94A596"/>
    <a:srgbClr val="446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n Sørli" userId="3b270c07-d60b-4fe1-a51c-6e142c3ebd64" providerId="ADAL" clId="{0292DAD4-642D-4EC9-82F5-BA4B3581A25A}"/>
    <pc:docChg chg="undo custSel addSld delSld modSld">
      <pc:chgData name="Bjørn Sørli" userId="3b270c07-d60b-4fe1-a51c-6e142c3ebd64" providerId="ADAL" clId="{0292DAD4-642D-4EC9-82F5-BA4B3581A25A}" dt="2026-04-29T15:14:30.924" v="697" actId="14100"/>
      <pc:docMkLst>
        <pc:docMk/>
      </pc:docMkLst>
      <pc:sldChg chg="modSp mod">
        <pc:chgData name="Bjørn Sørli" userId="3b270c07-d60b-4fe1-a51c-6e142c3ebd64" providerId="ADAL" clId="{0292DAD4-642D-4EC9-82F5-BA4B3581A25A}" dt="2026-04-29T15:11:56.212" v="677" actId="20577"/>
        <pc:sldMkLst>
          <pc:docMk/>
          <pc:sldMk cId="1807803176" sldId="288"/>
        </pc:sldMkLst>
        <pc:spChg chg="mod">
          <ac:chgData name="Bjørn Sørli" userId="3b270c07-d60b-4fe1-a51c-6e142c3ebd64" providerId="ADAL" clId="{0292DAD4-642D-4EC9-82F5-BA4B3581A25A}" dt="2026-04-29T15:11:56.212" v="677" actId="20577"/>
          <ac:spMkLst>
            <pc:docMk/>
            <pc:sldMk cId="1807803176" sldId="288"/>
            <ac:spMk id="3" creationId="{21010FEA-5E6D-D3BC-1BA7-B92F7613FE99}"/>
          </ac:spMkLst>
        </pc:spChg>
      </pc:sldChg>
      <pc:sldChg chg="addSp delSp modSp mod">
        <pc:chgData name="Bjørn Sørli" userId="3b270c07-d60b-4fe1-a51c-6e142c3ebd64" providerId="ADAL" clId="{0292DAD4-642D-4EC9-82F5-BA4B3581A25A}" dt="2026-04-29T15:12:09.114" v="693" actId="20577"/>
        <pc:sldMkLst>
          <pc:docMk/>
          <pc:sldMk cId="400642566" sldId="293"/>
        </pc:sldMkLst>
        <pc:spChg chg="mod">
          <ac:chgData name="Bjørn Sørli" userId="3b270c07-d60b-4fe1-a51c-6e142c3ebd64" providerId="ADAL" clId="{0292DAD4-642D-4EC9-82F5-BA4B3581A25A}" dt="2026-04-29T15:12:09.114" v="693" actId="20577"/>
          <ac:spMkLst>
            <pc:docMk/>
            <pc:sldMk cId="400642566" sldId="293"/>
            <ac:spMk id="2" creationId="{E3A9C919-4AD1-D36C-D1AC-2E724561BBA0}"/>
          </ac:spMkLst>
        </pc:spChg>
        <pc:spChg chg="mod">
          <ac:chgData name="Bjørn Sørli" userId="3b270c07-d60b-4fe1-a51c-6e142c3ebd64" providerId="ADAL" clId="{0292DAD4-642D-4EC9-82F5-BA4B3581A25A}" dt="2026-04-21T09:34:48.003" v="38" actId="113"/>
          <ac:spMkLst>
            <pc:docMk/>
            <pc:sldMk cId="400642566" sldId="293"/>
            <ac:spMk id="3" creationId="{91081300-D128-0BCE-A164-424EE1A4B423}"/>
          </ac:spMkLst>
        </pc:spChg>
        <pc:spChg chg="add mod">
          <ac:chgData name="Bjørn Sørli" userId="3b270c07-d60b-4fe1-a51c-6e142c3ebd64" providerId="ADAL" clId="{0292DAD4-642D-4EC9-82F5-BA4B3581A25A}" dt="2026-04-21T09:37:12.193" v="95" actId="5793"/>
          <ac:spMkLst>
            <pc:docMk/>
            <pc:sldMk cId="400642566" sldId="293"/>
            <ac:spMk id="40" creationId="{CA8EF5FA-9982-BB90-1943-C77091A3B3D7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46" creationId="{9999484D-491D-588D-CEB1-8FA132EF37E7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48" creationId="{18FA5466-EB1C-E623-3A18-3EBC11D9C4C9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49" creationId="{24B65582-7F49-5FA4-2A24-ADA75A7EAD9C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55" creationId="{C2738CCC-E0EE-6902-9573-002309478198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56" creationId="{C2EB8443-D432-06AC-A65B-648C2AC46149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57" creationId="{0BC53A24-BAAE-C09A-B1EA-4F9A34BDA42A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62" creationId="{34541116-42FA-90F6-9D03-37DB1B03EB9E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2054" creationId="{4DA7ACBF-4D58-70E5-2EC5-51B9FD7E527E}"/>
          </ac:spMkLst>
        </pc:spChg>
        <pc:spChg chg="mod">
          <ac:chgData name="Bjørn Sørli" userId="3b270c07-d60b-4fe1-a51c-6e142c3ebd64" providerId="ADAL" clId="{0292DAD4-642D-4EC9-82F5-BA4B3581A25A}" dt="2026-04-21T09:34:01.416" v="4"/>
          <ac:spMkLst>
            <pc:docMk/>
            <pc:sldMk cId="400642566" sldId="293"/>
            <ac:spMk id="2058" creationId="{74D3112B-7673-09BC-7D16-F993E589F398}"/>
          </ac:spMkLst>
        </pc:spChg>
        <pc:spChg chg="add mod">
          <ac:chgData name="Bjørn Sørli" userId="3b270c07-d60b-4fe1-a51c-6e142c3ebd64" providerId="ADAL" clId="{0292DAD4-642D-4EC9-82F5-BA4B3581A25A}" dt="2026-04-21T09:37:21.960" v="109" actId="20577"/>
          <ac:spMkLst>
            <pc:docMk/>
            <pc:sldMk cId="400642566" sldId="293"/>
            <ac:spMk id="2064" creationId="{71AB7C2B-36B5-1020-78F4-A23469E39913}"/>
          </ac:spMkLst>
        </pc:spChg>
        <pc:grpChg chg="add">
          <ac:chgData name="Bjørn Sørli" userId="3b270c07-d60b-4fe1-a51c-6e142c3ebd64" providerId="ADAL" clId="{0292DAD4-642D-4EC9-82F5-BA4B3581A25A}" dt="2026-04-21T09:33:54.154" v="2"/>
          <ac:grpSpMkLst>
            <pc:docMk/>
            <pc:sldMk cId="400642566" sldId="293"/>
            <ac:grpSpMk id="4" creationId="{D7A475C4-0C16-AEE6-EC97-47D7611C36D9}"/>
          </ac:grpSpMkLst>
        </pc:grpChg>
      </pc:sldChg>
      <pc:sldChg chg="addSp delSp modSp new mod">
        <pc:chgData name="Bjørn Sørli" userId="3b270c07-d60b-4fe1-a51c-6e142c3ebd64" providerId="ADAL" clId="{0292DAD4-642D-4EC9-82F5-BA4B3581A25A}" dt="2026-04-21T09:42:54.685" v="152" actId="22"/>
        <pc:sldMkLst>
          <pc:docMk/>
          <pc:sldMk cId="3372781384" sldId="306"/>
        </pc:sldMkLst>
        <pc:spChg chg="mod">
          <ac:chgData name="Bjørn Sørli" userId="3b270c07-d60b-4fe1-a51c-6e142c3ebd64" providerId="ADAL" clId="{0292DAD4-642D-4EC9-82F5-BA4B3581A25A}" dt="2026-04-21T09:39:48.832" v="150" actId="20577"/>
          <ac:spMkLst>
            <pc:docMk/>
            <pc:sldMk cId="3372781384" sldId="306"/>
            <ac:spMk id="2" creationId="{9EDF139C-302B-4EA0-9D8E-FA5777916B36}"/>
          </ac:spMkLst>
        </pc:spChg>
        <pc:picChg chg="add mod ord">
          <ac:chgData name="Bjørn Sørli" userId="3b270c07-d60b-4fe1-a51c-6e142c3ebd64" providerId="ADAL" clId="{0292DAD4-642D-4EC9-82F5-BA4B3581A25A}" dt="2026-04-21T09:42:54.685" v="152" actId="22"/>
          <ac:picMkLst>
            <pc:docMk/>
            <pc:sldMk cId="3372781384" sldId="306"/>
            <ac:picMk id="5" creationId="{6CCDCFB3-28A9-B6D3-2E08-4C40E433CA11}"/>
          </ac:picMkLst>
        </pc:picChg>
      </pc:sldChg>
      <pc:sldChg chg="addSp delSp modSp new mod">
        <pc:chgData name="Bjørn Sørli" userId="3b270c07-d60b-4fe1-a51c-6e142c3ebd64" providerId="ADAL" clId="{0292DAD4-642D-4EC9-82F5-BA4B3581A25A}" dt="2026-04-21T09:49:55.983" v="172" actId="22"/>
        <pc:sldMkLst>
          <pc:docMk/>
          <pc:sldMk cId="2559244881" sldId="307"/>
        </pc:sldMkLst>
        <pc:spChg chg="mod">
          <ac:chgData name="Bjørn Sørli" userId="3b270c07-d60b-4fe1-a51c-6e142c3ebd64" providerId="ADAL" clId="{0292DAD4-642D-4EC9-82F5-BA4B3581A25A}" dt="2026-04-21T09:43:23.645" v="170" actId="20577"/>
          <ac:spMkLst>
            <pc:docMk/>
            <pc:sldMk cId="2559244881" sldId="307"/>
            <ac:spMk id="2" creationId="{A6251B64-C978-A47C-C7A2-D468D9A47433}"/>
          </ac:spMkLst>
        </pc:spChg>
        <pc:picChg chg="add mod ord">
          <ac:chgData name="Bjørn Sørli" userId="3b270c07-d60b-4fe1-a51c-6e142c3ebd64" providerId="ADAL" clId="{0292DAD4-642D-4EC9-82F5-BA4B3581A25A}" dt="2026-04-21T09:49:55.983" v="172" actId="22"/>
          <ac:picMkLst>
            <pc:docMk/>
            <pc:sldMk cId="2559244881" sldId="307"/>
            <ac:picMk id="5" creationId="{798A62E2-29BA-CC67-857A-07CA13B625DB}"/>
          </ac:picMkLst>
        </pc:picChg>
      </pc:sldChg>
      <pc:sldChg chg="addSp delSp modSp new mod">
        <pc:chgData name="Bjørn Sørli" userId="3b270c07-d60b-4fe1-a51c-6e142c3ebd64" providerId="ADAL" clId="{0292DAD4-642D-4EC9-82F5-BA4B3581A25A}" dt="2026-04-21T10:08:50.620" v="344" actId="20577"/>
        <pc:sldMkLst>
          <pc:docMk/>
          <pc:sldMk cId="2345590244" sldId="308"/>
        </pc:sldMkLst>
        <pc:spChg chg="mod">
          <ac:chgData name="Bjørn Sørli" userId="3b270c07-d60b-4fe1-a51c-6e142c3ebd64" providerId="ADAL" clId="{0292DAD4-642D-4EC9-82F5-BA4B3581A25A}" dt="2026-04-21T10:08:50.620" v="344" actId="20577"/>
          <ac:spMkLst>
            <pc:docMk/>
            <pc:sldMk cId="2345590244" sldId="308"/>
            <ac:spMk id="2" creationId="{60CAAFA4-BFD5-31C7-0586-DA87CCD777F2}"/>
          </ac:spMkLst>
        </pc:spChg>
        <pc:spChg chg="add del mod">
          <ac:chgData name="Bjørn Sørli" userId="3b270c07-d60b-4fe1-a51c-6e142c3ebd64" providerId="ADAL" clId="{0292DAD4-642D-4EC9-82F5-BA4B3581A25A}" dt="2026-04-21T09:52:14.731" v="276" actId="20577"/>
          <ac:spMkLst>
            <pc:docMk/>
            <pc:sldMk cId="2345590244" sldId="308"/>
            <ac:spMk id="3" creationId="{86642AA8-DC50-1E85-B7D0-16CF240D06EB}"/>
          </ac:spMkLst>
        </pc:spChg>
        <pc:picChg chg="add mod">
          <ac:chgData name="Bjørn Sørli" userId="3b270c07-d60b-4fe1-a51c-6e142c3ebd64" providerId="ADAL" clId="{0292DAD4-642D-4EC9-82F5-BA4B3581A25A}" dt="2026-04-21T10:04:46.702" v="280" actId="14100"/>
          <ac:picMkLst>
            <pc:docMk/>
            <pc:sldMk cId="2345590244" sldId="308"/>
            <ac:picMk id="7" creationId="{23C27D2B-AD81-6163-8657-79755022F2C2}"/>
          </ac:picMkLst>
        </pc:picChg>
      </pc:sldChg>
      <pc:sldChg chg="addSp modSp new mod">
        <pc:chgData name="Bjørn Sørli" userId="3b270c07-d60b-4fe1-a51c-6e142c3ebd64" providerId="ADAL" clId="{0292DAD4-642D-4EC9-82F5-BA4B3581A25A}" dt="2026-04-21T10:16:47.553" v="424" actId="14100"/>
        <pc:sldMkLst>
          <pc:docMk/>
          <pc:sldMk cId="2809028680" sldId="309"/>
        </pc:sldMkLst>
        <pc:spChg chg="mod">
          <ac:chgData name="Bjørn Sørli" userId="3b270c07-d60b-4fe1-a51c-6e142c3ebd64" providerId="ADAL" clId="{0292DAD4-642D-4EC9-82F5-BA4B3581A25A}" dt="2026-04-21T10:09:04.548" v="362" actId="20577"/>
          <ac:spMkLst>
            <pc:docMk/>
            <pc:sldMk cId="2809028680" sldId="309"/>
            <ac:spMk id="2" creationId="{7917413A-DF45-86B4-7BB7-F153D9980D96}"/>
          </ac:spMkLst>
        </pc:spChg>
        <pc:spChg chg="mod">
          <ac:chgData name="Bjørn Sørli" userId="3b270c07-d60b-4fe1-a51c-6e142c3ebd64" providerId="ADAL" clId="{0292DAD4-642D-4EC9-82F5-BA4B3581A25A}" dt="2026-04-21T10:16:42.613" v="423" actId="20577"/>
          <ac:spMkLst>
            <pc:docMk/>
            <pc:sldMk cId="2809028680" sldId="309"/>
            <ac:spMk id="3" creationId="{3EAA34E3-2FB9-7120-FDC0-485996E5E8AF}"/>
          </ac:spMkLst>
        </pc:spChg>
        <pc:picChg chg="add mod">
          <ac:chgData name="Bjørn Sørli" userId="3b270c07-d60b-4fe1-a51c-6e142c3ebd64" providerId="ADAL" clId="{0292DAD4-642D-4EC9-82F5-BA4B3581A25A}" dt="2026-04-21T10:16:47.553" v="424" actId="14100"/>
          <ac:picMkLst>
            <pc:docMk/>
            <pc:sldMk cId="2809028680" sldId="309"/>
            <ac:picMk id="6" creationId="{C41DA6C5-19B0-841A-4405-F7A70C2C2846}"/>
          </ac:picMkLst>
        </pc:picChg>
      </pc:sldChg>
      <pc:sldChg chg="addSp delSp modSp new mod modClrScheme chgLayout">
        <pc:chgData name="Bjørn Sørli" userId="3b270c07-d60b-4fe1-a51c-6e142c3ebd64" providerId="ADAL" clId="{0292DAD4-642D-4EC9-82F5-BA4B3581A25A}" dt="2026-04-21T10:37:53.603" v="667" actId="26606"/>
        <pc:sldMkLst>
          <pc:docMk/>
          <pc:sldMk cId="1280910789" sldId="310"/>
        </pc:sldMkLst>
        <pc:spChg chg="mod ord">
          <ac:chgData name="Bjørn Sørli" userId="3b270c07-d60b-4fe1-a51c-6e142c3ebd64" providerId="ADAL" clId="{0292DAD4-642D-4EC9-82F5-BA4B3581A25A}" dt="2026-04-21T10:37:53.603" v="667" actId="26606"/>
          <ac:spMkLst>
            <pc:docMk/>
            <pc:sldMk cId="1280910789" sldId="310"/>
            <ac:spMk id="2" creationId="{7CC2364D-FCBE-511C-84D2-682EC4B0FDF2}"/>
          </ac:spMkLst>
        </pc:spChg>
        <pc:spChg chg="add mod">
          <ac:chgData name="Bjørn Sørli" userId="3b270c07-d60b-4fe1-a51c-6e142c3ebd64" providerId="ADAL" clId="{0292DAD4-642D-4EC9-82F5-BA4B3581A25A}" dt="2026-04-21T10:37:53.603" v="667" actId="26606"/>
          <ac:spMkLst>
            <pc:docMk/>
            <pc:sldMk cId="1280910789" sldId="310"/>
            <ac:spMk id="7" creationId="{5F1D8ABD-422F-CEFC-E546-7562A0AF706F}"/>
          </ac:spMkLst>
        </pc:spChg>
        <pc:picChg chg="add mod ord">
          <ac:chgData name="Bjørn Sørli" userId="3b270c07-d60b-4fe1-a51c-6e142c3ebd64" providerId="ADAL" clId="{0292DAD4-642D-4EC9-82F5-BA4B3581A25A}" dt="2026-04-21T10:37:53.603" v="667" actId="26606"/>
          <ac:picMkLst>
            <pc:docMk/>
            <pc:sldMk cId="1280910789" sldId="310"/>
            <ac:picMk id="5" creationId="{448761E2-B360-C700-B82F-B47DC4358516}"/>
          </ac:picMkLst>
        </pc:picChg>
      </pc:sldChg>
      <pc:sldChg chg="modSp new mod">
        <pc:chgData name="Bjørn Sørli" userId="3b270c07-d60b-4fe1-a51c-6e142c3ebd64" providerId="ADAL" clId="{0292DAD4-642D-4EC9-82F5-BA4B3581A25A}" dt="2026-04-21T10:19:56.030" v="526" actId="20577"/>
        <pc:sldMkLst>
          <pc:docMk/>
          <pc:sldMk cId="2834537758" sldId="311"/>
        </pc:sldMkLst>
        <pc:spChg chg="mod">
          <ac:chgData name="Bjørn Sørli" userId="3b270c07-d60b-4fe1-a51c-6e142c3ebd64" providerId="ADAL" clId="{0292DAD4-642D-4EC9-82F5-BA4B3581A25A}" dt="2026-04-21T10:19:12.570" v="483" actId="20577"/>
          <ac:spMkLst>
            <pc:docMk/>
            <pc:sldMk cId="2834537758" sldId="311"/>
            <ac:spMk id="2" creationId="{E08A968A-8ABA-54D1-CB2B-7CBBC8CA7DF6}"/>
          </ac:spMkLst>
        </pc:spChg>
        <pc:spChg chg="mod">
          <ac:chgData name="Bjørn Sørli" userId="3b270c07-d60b-4fe1-a51c-6e142c3ebd64" providerId="ADAL" clId="{0292DAD4-642D-4EC9-82F5-BA4B3581A25A}" dt="2026-04-21T10:19:56.030" v="526" actId="20577"/>
          <ac:spMkLst>
            <pc:docMk/>
            <pc:sldMk cId="2834537758" sldId="311"/>
            <ac:spMk id="3" creationId="{2B4707C6-B717-1336-EF4D-D2E84D689A7D}"/>
          </ac:spMkLst>
        </pc:spChg>
      </pc:sldChg>
      <pc:sldChg chg="modSp new mod">
        <pc:chgData name="Bjørn Sørli" userId="3b270c07-d60b-4fe1-a51c-6e142c3ebd64" providerId="ADAL" clId="{0292DAD4-642D-4EC9-82F5-BA4B3581A25A}" dt="2026-04-21T10:23:00.617" v="614" actId="20577"/>
        <pc:sldMkLst>
          <pc:docMk/>
          <pc:sldMk cId="937746834" sldId="312"/>
        </pc:sldMkLst>
        <pc:spChg chg="mod">
          <ac:chgData name="Bjørn Sørli" userId="3b270c07-d60b-4fe1-a51c-6e142c3ebd64" providerId="ADAL" clId="{0292DAD4-642D-4EC9-82F5-BA4B3581A25A}" dt="2026-04-21T10:21:02.864" v="547" actId="20577"/>
          <ac:spMkLst>
            <pc:docMk/>
            <pc:sldMk cId="937746834" sldId="312"/>
            <ac:spMk id="2" creationId="{FFDB9F45-827E-C92D-F00A-A9CF6DFB5C5A}"/>
          </ac:spMkLst>
        </pc:spChg>
        <pc:spChg chg="mod">
          <ac:chgData name="Bjørn Sørli" userId="3b270c07-d60b-4fe1-a51c-6e142c3ebd64" providerId="ADAL" clId="{0292DAD4-642D-4EC9-82F5-BA4B3581A25A}" dt="2026-04-21T10:23:00.617" v="614" actId="20577"/>
          <ac:spMkLst>
            <pc:docMk/>
            <pc:sldMk cId="937746834" sldId="312"/>
            <ac:spMk id="3" creationId="{95C99E3C-B368-67E4-FB87-962EA0ED9FB6}"/>
          </ac:spMkLst>
        </pc:spChg>
      </pc:sldChg>
      <pc:sldChg chg="addSp delSp modSp new mod">
        <pc:chgData name="Bjørn Sørli" userId="3b270c07-d60b-4fe1-a51c-6e142c3ebd64" providerId="ADAL" clId="{0292DAD4-642D-4EC9-82F5-BA4B3581A25A}" dt="2026-04-21T10:36:11.991" v="620" actId="26606"/>
        <pc:sldMkLst>
          <pc:docMk/>
          <pc:sldMk cId="2503241116" sldId="313"/>
        </pc:sldMkLst>
        <pc:picChg chg="add mod ord">
          <ac:chgData name="Bjørn Sørli" userId="3b270c07-d60b-4fe1-a51c-6e142c3ebd64" providerId="ADAL" clId="{0292DAD4-642D-4EC9-82F5-BA4B3581A25A}" dt="2026-04-21T10:36:11.991" v="620" actId="26606"/>
          <ac:picMkLst>
            <pc:docMk/>
            <pc:sldMk cId="2503241116" sldId="313"/>
            <ac:picMk id="4" creationId="{C44EBBE9-38A8-997A-A6A8-169310CBE781}"/>
          </ac:picMkLst>
        </pc:picChg>
      </pc:sldChg>
      <pc:sldChg chg="modSp new mod">
        <pc:chgData name="Bjørn Sørli" userId="3b270c07-d60b-4fe1-a51c-6e142c3ebd64" providerId="ADAL" clId="{0292DAD4-642D-4EC9-82F5-BA4B3581A25A}" dt="2026-04-21T10:37:21.766" v="666" actId="20577"/>
        <pc:sldMkLst>
          <pc:docMk/>
          <pc:sldMk cId="265968106" sldId="314"/>
        </pc:sldMkLst>
        <pc:spChg chg="mod">
          <ac:chgData name="Bjørn Sørli" userId="3b270c07-d60b-4fe1-a51c-6e142c3ebd64" providerId="ADAL" clId="{0292DAD4-642D-4EC9-82F5-BA4B3581A25A}" dt="2026-04-21T10:37:21.766" v="666" actId="20577"/>
          <ac:spMkLst>
            <pc:docMk/>
            <pc:sldMk cId="265968106" sldId="314"/>
            <ac:spMk id="2" creationId="{4B305DDF-9897-B815-B612-1CD8023E9392}"/>
          </ac:spMkLst>
        </pc:spChg>
        <pc:spChg chg="mod">
          <ac:chgData name="Bjørn Sørli" userId="3b270c07-d60b-4fe1-a51c-6e142c3ebd64" providerId="ADAL" clId="{0292DAD4-642D-4EC9-82F5-BA4B3581A25A}" dt="2026-04-21T10:37:09.747" v="650" actId="20577"/>
          <ac:spMkLst>
            <pc:docMk/>
            <pc:sldMk cId="265968106" sldId="314"/>
            <ac:spMk id="3" creationId="{9ADE7C97-464B-DEE2-CF37-01664AD21337}"/>
          </ac:spMkLst>
        </pc:spChg>
      </pc:sldChg>
      <pc:sldChg chg="addSp modSp new mod">
        <pc:chgData name="Bjørn Sørli" userId="3b270c07-d60b-4fe1-a51c-6e142c3ebd64" providerId="ADAL" clId="{0292DAD4-642D-4EC9-82F5-BA4B3581A25A}" dt="2026-04-29T15:14:30.924" v="697" actId="14100"/>
        <pc:sldMkLst>
          <pc:docMk/>
          <pc:sldMk cId="3035749686" sldId="315"/>
        </pc:sldMkLst>
        <pc:picChg chg="add mod">
          <ac:chgData name="Bjørn Sørli" userId="3b270c07-d60b-4fe1-a51c-6e142c3ebd64" providerId="ADAL" clId="{0292DAD4-642D-4EC9-82F5-BA4B3581A25A}" dt="2026-04-29T15:14:30.924" v="697" actId="14100"/>
          <ac:picMkLst>
            <pc:docMk/>
            <pc:sldMk cId="3035749686" sldId="315"/>
            <ac:picMk id="3" creationId="{F2E133FE-687B-6482-9F9C-2CCD85DDD2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FCD6205-E3AA-8735-45EC-E6C496F64E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E007A9B-B1E1-B31D-7BB1-19A36210CF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70C3-0365-5E40-888F-C6158D1F43D4}" type="datetimeFigureOut">
              <a:rPr lang="nb-NO" smtClean="0"/>
              <a:t>29.04.2026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F48A89-7781-143F-217E-26954FC33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1C97A1-2B1F-F93D-ED30-AB7C63DDE7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729BB-E355-CB41-8365-5F8F10FBF2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8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E3DD-17A8-8B44-96A2-2D80729058D4}" type="datetimeFigureOut">
              <a:rPr lang="nb-NO" smtClean="0"/>
              <a:t>29.04.2026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2948A-0062-194F-9BE3-638AA02226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14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iform 34">
            <a:extLst>
              <a:ext uri="{FF2B5EF4-FFF2-40B4-BE49-F238E27FC236}">
                <a16:creationId xmlns:a16="http://schemas.microsoft.com/office/drawing/2014/main" id="{D3E3D4BD-C538-C1B9-91F6-73FE2B07B0B8}"/>
              </a:ext>
            </a:extLst>
          </p:cNvPr>
          <p:cNvSpPr/>
          <p:nvPr userDrawn="1"/>
        </p:nvSpPr>
        <p:spPr>
          <a:xfrm>
            <a:off x="-14852" y="4783542"/>
            <a:ext cx="12215742" cy="2088748"/>
          </a:xfrm>
          <a:custGeom>
            <a:avLst/>
            <a:gdLst>
              <a:gd name="connsiteX0" fmla="*/ 784 w 12237708"/>
              <a:gd name="connsiteY0" fmla="*/ 0 h 2088748"/>
              <a:gd name="connsiteX1" fmla="*/ 12223421 w 12237708"/>
              <a:gd name="connsiteY1" fmla="*/ 1202923 h 2088748"/>
              <a:gd name="connsiteX2" fmla="*/ 12237708 w 12237708"/>
              <a:gd name="connsiteY2" fmla="*/ 2088748 h 2088748"/>
              <a:gd name="connsiteX3" fmla="*/ 7608 w 12237708"/>
              <a:gd name="connsiteY3" fmla="*/ 2088748 h 2088748"/>
              <a:gd name="connsiteX4" fmla="*/ 784 w 12237708"/>
              <a:gd name="connsiteY4" fmla="*/ 0 h 2088748"/>
              <a:gd name="connsiteX0" fmla="*/ 46 w 12236970"/>
              <a:gd name="connsiteY0" fmla="*/ 0 h 2088748"/>
              <a:gd name="connsiteX1" fmla="*/ 12222683 w 12236970"/>
              <a:gd name="connsiteY1" fmla="*/ 1202923 h 2088748"/>
              <a:gd name="connsiteX2" fmla="*/ 12236970 w 12236970"/>
              <a:gd name="connsiteY2" fmla="*/ 2088748 h 2088748"/>
              <a:gd name="connsiteX3" fmla="*/ 119411 w 12236970"/>
              <a:gd name="connsiteY3" fmla="*/ 2052553 h 2088748"/>
              <a:gd name="connsiteX4" fmla="*/ 46 w 12236970"/>
              <a:gd name="connsiteY4" fmla="*/ 0 h 2088748"/>
              <a:gd name="connsiteX0" fmla="*/ 437 w 12237361"/>
              <a:gd name="connsiteY0" fmla="*/ 0 h 2088748"/>
              <a:gd name="connsiteX1" fmla="*/ 12223074 w 12237361"/>
              <a:gd name="connsiteY1" fmla="*/ 1202923 h 2088748"/>
              <a:gd name="connsiteX2" fmla="*/ 12237361 w 12237361"/>
              <a:gd name="connsiteY2" fmla="*/ 2088748 h 2088748"/>
              <a:gd name="connsiteX3" fmla="*/ 12983 w 12237361"/>
              <a:gd name="connsiteY3" fmla="*/ 2073508 h 2088748"/>
              <a:gd name="connsiteX4" fmla="*/ 437 w 12237361"/>
              <a:gd name="connsiteY4" fmla="*/ 0 h 2088748"/>
              <a:gd name="connsiteX0" fmla="*/ 437 w 12223074"/>
              <a:gd name="connsiteY0" fmla="*/ 0 h 2073508"/>
              <a:gd name="connsiteX1" fmla="*/ 12223074 w 12223074"/>
              <a:gd name="connsiteY1" fmla="*/ 1202923 h 2073508"/>
              <a:gd name="connsiteX2" fmla="*/ 12170599 w 12223074"/>
              <a:gd name="connsiteY2" fmla="*/ 2027788 h 2073508"/>
              <a:gd name="connsiteX3" fmla="*/ 12983 w 12223074"/>
              <a:gd name="connsiteY3" fmla="*/ 2073508 h 2073508"/>
              <a:gd name="connsiteX4" fmla="*/ 437 w 12223074"/>
              <a:gd name="connsiteY4" fmla="*/ 0 h 2073508"/>
              <a:gd name="connsiteX0" fmla="*/ 437 w 12224008"/>
              <a:gd name="connsiteY0" fmla="*/ 0 h 2075413"/>
              <a:gd name="connsiteX1" fmla="*/ 12223074 w 12224008"/>
              <a:gd name="connsiteY1" fmla="*/ 1202923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437 w 12224008"/>
              <a:gd name="connsiteY0" fmla="*/ 0 h 2075413"/>
              <a:gd name="connsiteX1" fmla="*/ 12110533 w 12224008"/>
              <a:gd name="connsiteY1" fmla="*/ 1250548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437 w 12224008"/>
              <a:gd name="connsiteY0" fmla="*/ 0 h 2075413"/>
              <a:gd name="connsiteX1" fmla="*/ 12223074 w 12224008"/>
              <a:gd name="connsiteY1" fmla="*/ 1189588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1044 w 12224615"/>
              <a:gd name="connsiteY0" fmla="*/ 0 h 2078588"/>
              <a:gd name="connsiteX1" fmla="*/ 12223681 w 12224615"/>
              <a:gd name="connsiteY1" fmla="*/ 1189588 h 2078588"/>
              <a:gd name="connsiteX2" fmla="*/ 12224615 w 12224615"/>
              <a:gd name="connsiteY2" fmla="*/ 2075413 h 2078588"/>
              <a:gd name="connsiteX3" fmla="*/ 5960 w 12224615"/>
              <a:gd name="connsiteY3" fmla="*/ 2078588 h 2078588"/>
              <a:gd name="connsiteX4" fmla="*/ 1044 w 12224615"/>
              <a:gd name="connsiteY4" fmla="*/ 0 h 2078588"/>
              <a:gd name="connsiteX0" fmla="*/ 1044 w 12223682"/>
              <a:gd name="connsiteY0" fmla="*/ 0 h 2078588"/>
              <a:gd name="connsiteX1" fmla="*/ 12223681 w 12223682"/>
              <a:gd name="connsiteY1" fmla="*/ 1189588 h 2078588"/>
              <a:gd name="connsiteX2" fmla="*/ 12158489 w 12223682"/>
              <a:gd name="connsiteY2" fmla="*/ 1994133 h 2078588"/>
              <a:gd name="connsiteX3" fmla="*/ 5960 w 12223682"/>
              <a:gd name="connsiteY3" fmla="*/ 2078588 h 2078588"/>
              <a:gd name="connsiteX4" fmla="*/ 1044 w 12223682"/>
              <a:gd name="connsiteY4" fmla="*/ 0 h 2078588"/>
              <a:gd name="connsiteX0" fmla="*/ 1044 w 12224615"/>
              <a:gd name="connsiteY0" fmla="*/ 0 h 2080493"/>
              <a:gd name="connsiteX1" fmla="*/ 12223681 w 12224615"/>
              <a:gd name="connsiteY1" fmla="*/ 1189588 h 2080493"/>
              <a:gd name="connsiteX2" fmla="*/ 12224615 w 12224615"/>
              <a:gd name="connsiteY2" fmla="*/ 2080493 h 2080493"/>
              <a:gd name="connsiteX3" fmla="*/ 5960 w 12224615"/>
              <a:gd name="connsiteY3" fmla="*/ 2078588 h 2080493"/>
              <a:gd name="connsiteX4" fmla="*/ 1044 w 12224615"/>
              <a:gd name="connsiteY4" fmla="*/ 0 h 2080493"/>
              <a:gd name="connsiteX0" fmla="*/ 2953 w 12226524"/>
              <a:gd name="connsiteY0" fmla="*/ 0 h 2088748"/>
              <a:gd name="connsiteX1" fmla="*/ 12225590 w 12226524"/>
              <a:gd name="connsiteY1" fmla="*/ 1189588 h 2088748"/>
              <a:gd name="connsiteX2" fmla="*/ 12226524 w 12226524"/>
              <a:gd name="connsiteY2" fmla="*/ 2080493 h 2088748"/>
              <a:gd name="connsiteX3" fmla="*/ 2782 w 12226524"/>
              <a:gd name="connsiteY3" fmla="*/ 2088748 h 2088748"/>
              <a:gd name="connsiteX4" fmla="*/ 2953 w 12226524"/>
              <a:gd name="connsiteY4" fmla="*/ 0 h 2088748"/>
              <a:gd name="connsiteX0" fmla="*/ 2953 w 12231611"/>
              <a:gd name="connsiteY0" fmla="*/ 0 h 2088748"/>
              <a:gd name="connsiteX1" fmla="*/ 12225590 w 12231611"/>
              <a:gd name="connsiteY1" fmla="*/ 1189588 h 2088748"/>
              <a:gd name="connsiteX2" fmla="*/ 12231611 w 12231611"/>
              <a:gd name="connsiteY2" fmla="*/ 2085573 h 2088748"/>
              <a:gd name="connsiteX3" fmla="*/ 2782 w 12231611"/>
              <a:gd name="connsiteY3" fmla="*/ 2088748 h 2088748"/>
              <a:gd name="connsiteX4" fmla="*/ 2953 w 12231611"/>
              <a:gd name="connsiteY4" fmla="*/ 0 h 2088748"/>
              <a:gd name="connsiteX0" fmla="*/ 2953 w 12231611"/>
              <a:gd name="connsiteY0" fmla="*/ 0 h 2088748"/>
              <a:gd name="connsiteX1" fmla="*/ 12230677 w 12231611"/>
              <a:gd name="connsiteY1" fmla="*/ 1199748 h 2088748"/>
              <a:gd name="connsiteX2" fmla="*/ 12231611 w 12231611"/>
              <a:gd name="connsiteY2" fmla="*/ 2085573 h 2088748"/>
              <a:gd name="connsiteX3" fmla="*/ 2782 w 12231611"/>
              <a:gd name="connsiteY3" fmla="*/ 2088748 h 2088748"/>
              <a:gd name="connsiteX4" fmla="*/ 2953 w 12231611"/>
              <a:gd name="connsiteY4" fmla="*/ 0 h 208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1611" h="2088748">
                <a:moveTo>
                  <a:pt x="2953" y="0"/>
                </a:moveTo>
                <a:lnTo>
                  <a:pt x="12230677" y="1199748"/>
                </a:lnTo>
                <a:cubicBezTo>
                  <a:pt x="12230988" y="1490578"/>
                  <a:pt x="12231300" y="1794743"/>
                  <a:pt x="12231611" y="2085573"/>
                </a:cubicBezTo>
                <a:lnTo>
                  <a:pt x="2782" y="2088748"/>
                </a:lnTo>
                <a:cubicBezTo>
                  <a:pt x="-1981" y="1398185"/>
                  <a:pt x="252" y="707623"/>
                  <a:pt x="2953" y="0"/>
                </a:cubicBez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lassholder for bilde 36">
            <a:extLst>
              <a:ext uri="{FF2B5EF4-FFF2-40B4-BE49-F238E27FC236}">
                <a16:creationId xmlns:a16="http://schemas.microsoft.com/office/drawing/2014/main" id="{3460EFA5-AF7F-7CCB-FF90-6C8118BA59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0" y="-3534"/>
            <a:ext cx="12196121" cy="5459516"/>
          </a:xfrm>
          <a:custGeom>
            <a:avLst/>
            <a:gdLst>
              <a:gd name="connsiteX0" fmla="*/ 0 w 12230100"/>
              <a:gd name="connsiteY0" fmla="*/ 0 h 5513388"/>
              <a:gd name="connsiteX1" fmla="*/ 12230100 w 12230100"/>
              <a:gd name="connsiteY1" fmla="*/ 0 h 5513388"/>
              <a:gd name="connsiteX2" fmla="*/ 12230100 w 12230100"/>
              <a:gd name="connsiteY2" fmla="*/ 5513388 h 5513388"/>
              <a:gd name="connsiteX3" fmla="*/ 0 w 12230100"/>
              <a:gd name="connsiteY3" fmla="*/ 5513388 h 5513388"/>
              <a:gd name="connsiteX4" fmla="*/ 0 w 12230100"/>
              <a:gd name="connsiteY4" fmla="*/ 0 h 5513388"/>
              <a:gd name="connsiteX0" fmla="*/ 0 w 12230100"/>
              <a:gd name="connsiteY0" fmla="*/ 25400 h 5538788"/>
              <a:gd name="connsiteX1" fmla="*/ 5400675 w 12230100"/>
              <a:gd name="connsiteY1" fmla="*/ 0 h 5538788"/>
              <a:gd name="connsiteX2" fmla="*/ 12230100 w 12230100"/>
              <a:gd name="connsiteY2" fmla="*/ 25400 h 5538788"/>
              <a:gd name="connsiteX3" fmla="*/ 12230100 w 12230100"/>
              <a:gd name="connsiteY3" fmla="*/ 5538788 h 5538788"/>
              <a:gd name="connsiteX4" fmla="*/ 0 w 12230100"/>
              <a:gd name="connsiteY4" fmla="*/ 5538788 h 5538788"/>
              <a:gd name="connsiteX5" fmla="*/ 0 w 12230100"/>
              <a:gd name="connsiteY5" fmla="*/ 25400 h 5538788"/>
              <a:gd name="connsiteX0" fmla="*/ 0 w 12230100"/>
              <a:gd name="connsiteY0" fmla="*/ 25400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25400 h 5557838"/>
              <a:gd name="connsiteX0" fmla="*/ 0 w 12230100"/>
              <a:gd name="connsiteY0" fmla="*/ 1425576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1425576 h 5557838"/>
              <a:gd name="connsiteX0" fmla="*/ 0 w 12230100"/>
              <a:gd name="connsiteY0" fmla="*/ 1400176 h 5532438"/>
              <a:gd name="connsiteX1" fmla="*/ 5597320 w 12230100"/>
              <a:gd name="connsiteY1" fmla="*/ 13929 h 5532438"/>
              <a:gd name="connsiteX2" fmla="*/ 12230100 w 12230100"/>
              <a:gd name="connsiteY2" fmla="*/ 0 h 5532438"/>
              <a:gd name="connsiteX3" fmla="*/ 12230100 w 12230100"/>
              <a:gd name="connsiteY3" fmla="*/ 5513388 h 5532438"/>
              <a:gd name="connsiteX4" fmla="*/ 7658100 w 12230100"/>
              <a:gd name="connsiteY4" fmla="*/ 5532438 h 5532438"/>
              <a:gd name="connsiteX5" fmla="*/ 0 w 12230100"/>
              <a:gd name="connsiteY5" fmla="*/ 5513388 h 5532438"/>
              <a:gd name="connsiteX6" fmla="*/ 0 w 12230100"/>
              <a:gd name="connsiteY6" fmla="*/ 1400176 h 5532438"/>
              <a:gd name="connsiteX0" fmla="*/ 0 w 12239933"/>
              <a:gd name="connsiteY0" fmla="*/ 1390343 h 5532438"/>
              <a:gd name="connsiteX1" fmla="*/ 5607153 w 12239933"/>
              <a:gd name="connsiteY1" fmla="*/ 13929 h 5532438"/>
              <a:gd name="connsiteX2" fmla="*/ 12239933 w 12239933"/>
              <a:gd name="connsiteY2" fmla="*/ 0 h 5532438"/>
              <a:gd name="connsiteX3" fmla="*/ 12239933 w 12239933"/>
              <a:gd name="connsiteY3" fmla="*/ 5513388 h 5532438"/>
              <a:gd name="connsiteX4" fmla="*/ 7667933 w 12239933"/>
              <a:gd name="connsiteY4" fmla="*/ 5532438 h 5532438"/>
              <a:gd name="connsiteX5" fmla="*/ 9833 w 12239933"/>
              <a:gd name="connsiteY5" fmla="*/ 5513388 h 5532438"/>
              <a:gd name="connsiteX6" fmla="*/ 0 w 12239933"/>
              <a:gd name="connsiteY6" fmla="*/ 1390343 h 5532438"/>
              <a:gd name="connsiteX0" fmla="*/ 946 w 12240879"/>
              <a:gd name="connsiteY0" fmla="*/ 1390343 h 5532438"/>
              <a:gd name="connsiteX1" fmla="*/ 5608099 w 12240879"/>
              <a:gd name="connsiteY1" fmla="*/ 13929 h 5532438"/>
              <a:gd name="connsiteX2" fmla="*/ 12240879 w 12240879"/>
              <a:gd name="connsiteY2" fmla="*/ 0 h 5532438"/>
              <a:gd name="connsiteX3" fmla="*/ 12240879 w 12240879"/>
              <a:gd name="connsiteY3" fmla="*/ 5513388 h 5532438"/>
              <a:gd name="connsiteX4" fmla="*/ 7668879 w 12240879"/>
              <a:gd name="connsiteY4" fmla="*/ 5532438 h 5532438"/>
              <a:gd name="connsiteX5" fmla="*/ 946 w 12240879"/>
              <a:gd name="connsiteY5" fmla="*/ 4726807 h 5532438"/>
              <a:gd name="connsiteX6" fmla="*/ 946 w 12240879"/>
              <a:gd name="connsiteY6" fmla="*/ 1390343 h 5532438"/>
              <a:gd name="connsiteX0" fmla="*/ 946 w 12240879"/>
              <a:gd name="connsiteY0" fmla="*/ 1390343 h 5513388"/>
              <a:gd name="connsiteX1" fmla="*/ 5608099 w 12240879"/>
              <a:gd name="connsiteY1" fmla="*/ 13929 h 5513388"/>
              <a:gd name="connsiteX2" fmla="*/ 12240879 w 12240879"/>
              <a:gd name="connsiteY2" fmla="*/ 0 h 5513388"/>
              <a:gd name="connsiteX3" fmla="*/ 12240879 w 12240879"/>
              <a:gd name="connsiteY3" fmla="*/ 5513388 h 5513388"/>
              <a:gd name="connsiteX4" fmla="*/ 7629550 w 12240879"/>
              <a:gd name="connsiteY4" fmla="*/ 5473445 h 5513388"/>
              <a:gd name="connsiteX5" fmla="*/ 946 w 12240879"/>
              <a:gd name="connsiteY5" fmla="*/ 4726807 h 5513388"/>
              <a:gd name="connsiteX6" fmla="*/ 946 w 12240879"/>
              <a:gd name="connsiteY6" fmla="*/ 1390343 h 5513388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21215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31047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4466 w 12240583"/>
              <a:gd name="connsiteY0" fmla="*/ 1390343 h 5473445"/>
              <a:gd name="connsiteX1" fmla="*/ 5607803 w 12240583"/>
              <a:gd name="connsiteY1" fmla="*/ 13929 h 5473445"/>
              <a:gd name="connsiteX2" fmla="*/ 12240583 w 12240583"/>
              <a:gd name="connsiteY2" fmla="*/ 0 h 5473445"/>
              <a:gd name="connsiteX3" fmla="*/ 12230751 w 12240583"/>
              <a:gd name="connsiteY3" fmla="*/ 4333517 h 5473445"/>
              <a:gd name="connsiteX4" fmla="*/ 7629254 w 12240583"/>
              <a:gd name="connsiteY4" fmla="*/ 5473445 h 5473445"/>
              <a:gd name="connsiteX5" fmla="*/ 650 w 12240583"/>
              <a:gd name="connsiteY5" fmla="*/ 4726807 h 5473445"/>
              <a:gd name="connsiteX6" fmla="*/ 4466 w 12240583"/>
              <a:gd name="connsiteY6" fmla="*/ 1390343 h 5473445"/>
              <a:gd name="connsiteX0" fmla="*/ 47842 w 12240076"/>
              <a:gd name="connsiteY0" fmla="*/ 1384628 h 5473445"/>
              <a:gd name="connsiteX1" fmla="*/ 5607296 w 12240076"/>
              <a:gd name="connsiteY1" fmla="*/ 13929 h 5473445"/>
              <a:gd name="connsiteX2" fmla="*/ 12240076 w 12240076"/>
              <a:gd name="connsiteY2" fmla="*/ 0 h 5473445"/>
              <a:gd name="connsiteX3" fmla="*/ 12230244 w 12240076"/>
              <a:gd name="connsiteY3" fmla="*/ 4333517 h 5473445"/>
              <a:gd name="connsiteX4" fmla="*/ 7628747 w 12240076"/>
              <a:gd name="connsiteY4" fmla="*/ 5473445 h 5473445"/>
              <a:gd name="connsiteX5" fmla="*/ 143 w 12240076"/>
              <a:gd name="connsiteY5" fmla="*/ 4726807 h 5473445"/>
              <a:gd name="connsiteX6" fmla="*/ 47842 w 12240076"/>
              <a:gd name="connsiteY6" fmla="*/ 1384628 h 5473445"/>
              <a:gd name="connsiteX0" fmla="*/ 9983 w 12240376"/>
              <a:gd name="connsiteY0" fmla="*/ 1390343 h 5473445"/>
              <a:gd name="connsiteX1" fmla="*/ 5607596 w 12240376"/>
              <a:gd name="connsiteY1" fmla="*/ 13929 h 5473445"/>
              <a:gd name="connsiteX2" fmla="*/ 12240376 w 12240376"/>
              <a:gd name="connsiteY2" fmla="*/ 0 h 5473445"/>
              <a:gd name="connsiteX3" fmla="*/ 12230544 w 12240376"/>
              <a:gd name="connsiteY3" fmla="*/ 4333517 h 5473445"/>
              <a:gd name="connsiteX4" fmla="*/ 7629047 w 12240376"/>
              <a:gd name="connsiteY4" fmla="*/ 5473445 h 5473445"/>
              <a:gd name="connsiteX5" fmla="*/ 443 w 12240376"/>
              <a:gd name="connsiteY5" fmla="*/ 4726807 h 5473445"/>
              <a:gd name="connsiteX6" fmla="*/ 9983 w 12240376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20561 w 12230393"/>
              <a:gd name="connsiteY3" fmla="*/ 4333517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12929 w 12230393"/>
              <a:gd name="connsiteY3" fmla="*/ 433542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07205 w 12230393"/>
              <a:gd name="connsiteY3" fmla="*/ 430875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12929 w 12230393"/>
              <a:gd name="connsiteY3" fmla="*/ 430875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15129"/>
              <a:gd name="connsiteY0" fmla="*/ 1376414 h 5459516"/>
              <a:gd name="connsiteX1" fmla="*/ 5597613 w 12215129"/>
              <a:gd name="connsiteY1" fmla="*/ 0 h 5459516"/>
              <a:gd name="connsiteX2" fmla="*/ 12215129 w 12215129"/>
              <a:gd name="connsiteY2" fmla="*/ 1311 h 5459516"/>
              <a:gd name="connsiteX3" fmla="*/ 12212929 w 12215129"/>
              <a:gd name="connsiteY3" fmla="*/ 4294823 h 5459516"/>
              <a:gd name="connsiteX4" fmla="*/ 7619064 w 12215129"/>
              <a:gd name="connsiteY4" fmla="*/ 5459516 h 5459516"/>
              <a:gd name="connsiteX5" fmla="*/ 1908 w 12215129"/>
              <a:gd name="connsiteY5" fmla="*/ 4712878 h 5459516"/>
              <a:gd name="connsiteX6" fmla="*/ 0 w 12215129"/>
              <a:gd name="connsiteY6" fmla="*/ 1376414 h 54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129" h="5459516">
                <a:moveTo>
                  <a:pt x="0" y="1376414"/>
                </a:moveTo>
                <a:lnTo>
                  <a:pt x="5597613" y="0"/>
                </a:lnTo>
                <a:lnTo>
                  <a:pt x="12215129" y="1311"/>
                </a:lnTo>
                <a:cubicBezTo>
                  <a:pt x="12208574" y="1445817"/>
                  <a:pt x="12219484" y="2850317"/>
                  <a:pt x="12212929" y="4294823"/>
                </a:cubicBezTo>
                <a:lnTo>
                  <a:pt x="7619064" y="5459516"/>
                </a:lnTo>
                <a:lnTo>
                  <a:pt x="1908" y="4712878"/>
                </a:lnTo>
                <a:cubicBezTo>
                  <a:pt x="-1370" y="3338530"/>
                  <a:pt x="3278" y="2750762"/>
                  <a:pt x="0" y="137641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Friform 5">
            <a:extLst>
              <a:ext uri="{FF2B5EF4-FFF2-40B4-BE49-F238E27FC236}">
                <a16:creationId xmlns:a16="http://schemas.microsoft.com/office/drawing/2014/main" id="{437141D4-616C-69EE-E0DD-B485565C4B64}"/>
              </a:ext>
            </a:extLst>
          </p:cNvPr>
          <p:cNvSpPr/>
          <p:nvPr userDrawn="1"/>
        </p:nvSpPr>
        <p:spPr>
          <a:xfrm>
            <a:off x="-13737" y="-10372"/>
            <a:ext cx="5366364" cy="1333289"/>
          </a:xfrm>
          <a:custGeom>
            <a:avLst/>
            <a:gdLst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8466 h 1320800"/>
              <a:gd name="connsiteX3" fmla="*/ 8467 w 5300134"/>
              <a:gd name="connsiteY3" fmla="*/ 0 h 1320800"/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46566 h 1320800"/>
              <a:gd name="connsiteX3" fmla="*/ 8467 w 5300134"/>
              <a:gd name="connsiteY3" fmla="*/ 0 h 1320800"/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4656 h 1320800"/>
              <a:gd name="connsiteX3" fmla="*/ 8467 w 5300134"/>
              <a:gd name="connsiteY3" fmla="*/ 0 h 1320800"/>
              <a:gd name="connsiteX0" fmla="*/ 2752 w 5294419"/>
              <a:gd name="connsiteY0" fmla="*/ 0 h 1320800"/>
              <a:gd name="connsiteX1" fmla="*/ 0 w 5294419"/>
              <a:gd name="connsiteY1" fmla="*/ 1320800 h 1320800"/>
              <a:gd name="connsiteX2" fmla="*/ 5294419 w 5294419"/>
              <a:gd name="connsiteY2" fmla="*/ 4656 h 1320800"/>
              <a:gd name="connsiteX3" fmla="*/ 2752 w 5294419"/>
              <a:gd name="connsiteY3" fmla="*/ 0 h 1320800"/>
              <a:gd name="connsiteX0" fmla="*/ 140 w 5291807"/>
              <a:gd name="connsiteY0" fmla="*/ 0 h 1326515"/>
              <a:gd name="connsiteX1" fmla="*/ 35488 w 5291807"/>
              <a:gd name="connsiteY1" fmla="*/ 1326515 h 1326515"/>
              <a:gd name="connsiteX2" fmla="*/ 5291807 w 5291807"/>
              <a:gd name="connsiteY2" fmla="*/ 4656 h 1326515"/>
              <a:gd name="connsiteX3" fmla="*/ 140 w 5291807"/>
              <a:gd name="connsiteY3" fmla="*/ 0 h 1326515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138 w 5291805"/>
              <a:gd name="connsiteY0" fmla="*/ 0 h 1332230"/>
              <a:gd name="connsiteX1" fmla="*/ 36121 w 5291805"/>
              <a:gd name="connsiteY1" fmla="*/ 1332230 h 1332230"/>
              <a:gd name="connsiteX2" fmla="*/ 5291805 w 5291805"/>
              <a:gd name="connsiteY2" fmla="*/ 4656 h 1332230"/>
              <a:gd name="connsiteX3" fmla="*/ 138 w 5291805"/>
              <a:gd name="connsiteY3" fmla="*/ 0 h 1332230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2117 w 5293784"/>
              <a:gd name="connsiteY0" fmla="*/ 0 h 1332230"/>
              <a:gd name="connsiteX1" fmla="*/ 0 w 5293784"/>
              <a:gd name="connsiteY1" fmla="*/ 1332230 h 1332230"/>
              <a:gd name="connsiteX2" fmla="*/ 5293784 w 5293784"/>
              <a:gd name="connsiteY2" fmla="*/ 4656 h 1332230"/>
              <a:gd name="connsiteX3" fmla="*/ 2117 w 5293784"/>
              <a:gd name="connsiteY3" fmla="*/ 0 h 1332230"/>
              <a:gd name="connsiteX0" fmla="*/ 2117 w 5309024"/>
              <a:gd name="connsiteY0" fmla="*/ 0 h 1332230"/>
              <a:gd name="connsiteX1" fmla="*/ 0 w 5309024"/>
              <a:gd name="connsiteY1" fmla="*/ 1332230 h 1332230"/>
              <a:gd name="connsiteX2" fmla="*/ 5309024 w 5309024"/>
              <a:gd name="connsiteY2" fmla="*/ 4656 h 1332230"/>
              <a:gd name="connsiteX3" fmla="*/ 2117 w 5309024"/>
              <a:gd name="connsiteY3" fmla="*/ 0 h 1332230"/>
              <a:gd name="connsiteX0" fmla="*/ 402 w 5316834"/>
              <a:gd name="connsiteY0" fmla="*/ 0 h 1332230"/>
              <a:gd name="connsiteX1" fmla="*/ 7810 w 5316834"/>
              <a:gd name="connsiteY1" fmla="*/ 1332230 h 1332230"/>
              <a:gd name="connsiteX2" fmla="*/ 5316834 w 5316834"/>
              <a:gd name="connsiteY2" fmla="*/ 4656 h 1332230"/>
              <a:gd name="connsiteX3" fmla="*/ 402 w 5316834"/>
              <a:gd name="connsiteY3" fmla="*/ 0 h 1332230"/>
              <a:gd name="connsiteX0" fmla="*/ 402 w 5316834"/>
              <a:gd name="connsiteY0" fmla="*/ 0 h 1332230"/>
              <a:gd name="connsiteX1" fmla="*/ 7810 w 5316834"/>
              <a:gd name="connsiteY1" fmla="*/ 1332230 h 1332230"/>
              <a:gd name="connsiteX2" fmla="*/ 5316834 w 5316834"/>
              <a:gd name="connsiteY2" fmla="*/ 6561 h 1332230"/>
              <a:gd name="connsiteX3" fmla="*/ 402 w 5316834"/>
              <a:gd name="connsiteY3" fmla="*/ 0 h 1332230"/>
              <a:gd name="connsiteX0" fmla="*/ 402 w 5366364"/>
              <a:gd name="connsiteY0" fmla="*/ 1059 h 1333289"/>
              <a:gd name="connsiteX1" fmla="*/ 7810 w 5366364"/>
              <a:gd name="connsiteY1" fmla="*/ 1333289 h 1333289"/>
              <a:gd name="connsiteX2" fmla="*/ 5366364 w 5366364"/>
              <a:gd name="connsiteY2" fmla="*/ 0 h 1333289"/>
              <a:gd name="connsiteX3" fmla="*/ 402 w 5366364"/>
              <a:gd name="connsiteY3" fmla="*/ 1059 h 133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364" h="1333289">
                <a:moveTo>
                  <a:pt x="402" y="1059"/>
                </a:moveTo>
                <a:cubicBezTo>
                  <a:pt x="-2420" y="441326"/>
                  <a:pt x="10632" y="893022"/>
                  <a:pt x="7810" y="1333289"/>
                </a:cubicBezTo>
                <a:lnTo>
                  <a:pt x="5366364" y="0"/>
                </a:lnTo>
                <a:lnTo>
                  <a:pt x="402" y="1059"/>
                </a:ln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Logo: Kristiansund kommune.">
            <a:extLst>
              <a:ext uri="{FF2B5EF4-FFF2-40B4-BE49-F238E27FC236}">
                <a16:creationId xmlns:a16="http://schemas.microsoft.com/office/drawing/2014/main" id="{E842EE9B-8546-52BF-7C52-1C107559C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14" y="-77458"/>
            <a:ext cx="2087562" cy="1224894"/>
          </a:xfrm>
          <a:prstGeom prst="rect">
            <a:avLst/>
          </a:prstGeom>
        </p:spPr>
      </p:pic>
      <p:sp>
        <p:nvSpPr>
          <p:cNvPr id="32" name="Friform 31">
            <a:extLst>
              <a:ext uri="{FF2B5EF4-FFF2-40B4-BE49-F238E27FC236}">
                <a16:creationId xmlns:a16="http://schemas.microsoft.com/office/drawing/2014/main" id="{F51E2E43-2CF4-2681-F38A-BD07897F5FD2}"/>
              </a:ext>
            </a:extLst>
          </p:cNvPr>
          <p:cNvSpPr/>
          <p:nvPr userDrawn="1"/>
        </p:nvSpPr>
        <p:spPr>
          <a:xfrm>
            <a:off x="7853742" y="4394629"/>
            <a:ext cx="4338258" cy="1514650"/>
          </a:xfrm>
          <a:custGeom>
            <a:avLst/>
            <a:gdLst>
              <a:gd name="connsiteX0" fmla="*/ 4353218 w 4353218"/>
              <a:gd name="connsiteY0" fmla="*/ 0 h 1514650"/>
              <a:gd name="connsiteX1" fmla="*/ 4353218 w 4353218"/>
              <a:gd name="connsiteY1" fmla="*/ 1514650 h 1514650"/>
              <a:gd name="connsiteX2" fmla="*/ 0 w 4353218"/>
              <a:gd name="connsiteY2" fmla="*/ 1088304 h 1514650"/>
              <a:gd name="connsiteX3" fmla="*/ 4353218 w 4353218"/>
              <a:gd name="connsiteY3" fmla="*/ 0 h 15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3218" h="1514650">
                <a:moveTo>
                  <a:pt x="4353218" y="0"/>
                </a:moveTo>
                <a:lnTo>
                  <a:pt x="4353218" y="1514650"/>
                </a:lnTo>
                <a:lnTo>
                  <a:pt x="0" y="1088304"/>
                </a:lnTo>
                <a:lnTo>
                  <a:pt x="4353218" y="0"/>
                </a:lnTo>
                <a:close/>
              </a:path>
            </a:pathLst>
          </a:cu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39C32DD-ED85-CFC8-4371-569541069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406" y="5645518"/>
            <a:ext cx="4194589" cy="3427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presentatør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F221144A-481B-573D-2F2D-F2D695AF71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43" y="5946869"/>
            <a:ext cx="9442450" cy="56823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på presentasjon</a:t>
            </a:r>
          </a:p>
        </p:txBody>
      </p:sp>
    </p:spTree>
    <p:extLst>
      <p:ext uri="{BB962C8B-B14F-4D97-AF65-F5344CB8AC3E}">
        <p14:creationId xmlns:p14="http://schemas.microsoft.com/office/powerpoint/2010/main" val="4911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profi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form 6">
            <a:extLst>
              <a:ext uri="{FF2B5EF4-FFF2-40B4-BE49-F238E27FC236}">
                <a16:creationId xmlns:a16="http://schemas.microsoft.com/office/drawing/2014/main" id="{C5980114-3980-6AD6-5438-D875401A3D4D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CF46A37-A80F-2F01-4DA4-B3F066EB3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5" name="Plassholder for lysbildenummer 26">
            <a:extLst>
              <a:ext uri="{FF2B5EF4-FFF2-40B4-BE49-F238E27FC236}">
                <a16:creationId xmlns:a16="http://schemas.microsoft.com/office/drawing/2014/main" id="{914ACE04-2E3F-9DCD-64A3-7D76348F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C5B62E06-9A89-1703-4C35-401D8A9E827C}"/>
              </a:ext>
            </a:extLst>
          </p:cNvPr>
          <p:cNvGrpSpPr/>
          <p:nvPr userDrawn="1"/>
        </p:nvGrpSpPr>
        <p:grpSpPr>
          <a:xfrm>
            <a:off x="8037839" y="-1"/>
            <a:ext cx="4154161" cy="6805045"/>
            <a:chOff x="8037839" y="-1"/>
            <a:chExt cx="4154161" cy="6805045"/>
          </a:xfrm>
        </p:grpSpPr>
        <p:sp>
          <p:nvSpPr>
            <p:cNvPr id="4" name="Friform 3">
              <a:extLst>
                <a:ext uri="{FF2B5EF4-FFF2-40B4-BE49-F238E27FC236}">
                  <a16:creationId xmlns:a16="http://schemas.microsoft.com/office/drawing/2014/main" id="{85B53962-36BF-8387-B939-EEE9EA79332C}"/>
                </a:ext>
              </a:extLst>
            </p:cNvPr>
            <p:cNvSpPr/>
            <p:nvPr userDrawn="1"/>
          </p:nvSpPr>
          <p:spPr>
            <a:xfrm>
              <a:off x="8037839" y="6377874"/>
              <a:ext cx="4154161" cy="427170"/>
            </a:xfrm>
            <a:custGeom>
              <a:avLst/>
              <a:gdLst>
                <a:gd name="connsiteX0" fmla="*/ 0 w 4154161"/>
                <a:gd name="connsiteY0" fmla="*/ 1023402 h 1719799"/>
                <a:gd name="connsiteX1" fmla="*/ 4154161 w 4154161"/>
                <a:gd name="connsiteY1" fmla="*/ 1719799 h 1719799"/>
                <a:gd name="connsiteX2" fmla="*/ 4154161 w 4154161"/>
                <a:gd name="connsiteY2" fmla="*/ 0 h 1719799"/>
                <a:gd name="connsiteX3" fmla="*/ 0 w 4154161"/>
                <a:gd name="connsiteY3" fmla="*/ 1023402 h 17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4161" h="1719799">
                  <a:moveTo>
                    <a:pt x="0" y="1023402"/>
                  </a:moveTo>
                  <a:lnTo>
                    <a:pt x="4154161" y="1719799"/>
                  </a:lnTo>
                  <a:lnTo>
                    <a:pt x="4154161" y="0"/>
                  </a:lnTo>
                  <a:lnTo>
                    <a:pt x="0" y="1023402"/>
                  </a:lnTo>
                  <a:close/>
                </a:path>
              </a:pathLst>
            </a:custGeom>
            <a:solidFill>
              <a:srgbClr val="3E7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E2AE7E1F-E1F1-6909-8A55-1340D63E2A68}"/>
                </a:ext>
              </a:extLst>
            </p:cNvPr>
            <p:cNvSpPr/>
            <p:nvPr userDrawn="1"/>
          </p:nvSpPr>
          <p:spPr>
            <a:xfrm>
              <a:off x="8037839" y="-1"/>
              <a:ext cx="4154161" cy="6634717"/>
            </a:xfrm>
            <a:prstGeom prst="rect">
              <a:avLst/>
            </a:prstGeom>
            <a:solidFill>
              <a:srgbClr val="3D7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F00A0B7D-3EB8-A77D-AA88-582B1216B6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82339" y="1301806"/>
            <a:ext cx="3951068" cy="41110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E966B92D-5F4F-8F6F-1912-BFCE9A59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93" y="2115911"/>
            <a:ext cx="7009007" cy="3296946"/>
          </a:xfrm>
        </p:spPr>
        <p:txBody>
          <a:bodyPr/>
          <a:lstStyle>
            <a:lvl1pPr>
              <a:buClr>
                <a:srgbClr val="141B4D"/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141B4D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7DD7B5E3-DDBA-EAFC-4B65-A1BEDD6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93" y="1301806"/>
            <a:ext cx="7009007" cy="636914"/>
          </a:xfrm>
        </p:spPr>
        <p:txBody>
          <a:bodyPr>
            <a:noAutofit/>
          </a:bodyPr>
          <a:lstStyle>
            <a:lvl1pPr>
              <a:defRPr sz="3600">
                <a:solidFill>
                  <a:srgbClr val="141B4D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9396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profi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form 6">
            <a:extLst>
              <a:ext uri="{FF2B5EF4-FFF2-40B4-BE49-F238E27FC236}">
                <a16:creationId xmlns:a16="http://schemas.microsoft.com/office/drawing/2014/main" id="{C5980114-3980-6AD6-5438-D875401A3D4D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CF46A37-A80F-2F01-4DA4-B3F066EB3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5" name="Plassholder for lysbildenummer 26">
            <a:extLst>
              <a:ext uri="{FF2B5EF4-FFF2-40B4-BE49-F238E27FC236}">
                <a16:creationId xmlns:a16="http://schemas.microsoft.com/office/drawing/2014/main" id="{914ACE04-2E3F-9DCD-64A3-7D76348F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9833CD2-DEB9-49CD-3248-A3AE2E14B29C}"/>
              </a:ext>
            </a:extLst>
          </p:cNvPr>
          <p:cNvGrpSpPr/>
          <p:nvPr userDrawn="1"/>
        </p:nvGrpSpPr>
        <p:grpSpPr>
          <a:xfrm>
            <a:off x="8037839" y="0"/>
            <a:ext cx="4154161" cy="6805045"/>
            <a:chOff x="8037839" y="0"/>
            <a:chExt cx="4154161" cy="6805045"/>
          </a:xfrm>
        </p:grpSpPr>
        <p:sp>
          <p:nvSpPr>
            <p:cNvPr id="4" name="Friform 3">
              <a:extLst>
                <a:ext uri="{FF2B5EF4-FFF2-40B4-BE49-F238E27FC236}">
                  <a16:creationId xmlns:a16="http://schemas.microsoft.com/office/drawing/2014/main" id="{85B53962-36BF-8387-B939-EEE9EA79332C}"/>
                </a:ext>
              </a:extLst>
            </p:cNvPr>
            <p:cNvSpPr/>
            <p:nvPr userDrawn="1"/>
          </p:nvSpPr>
          <p:spPr>
            <a:xfrm>
              <a:off x="8037839" y="6377875"/>
              <a:ext cx="4154161" cy="427170"/>
            </a:xfrm>
            <a:custGeom>
              <a:avLst/>
              <a:gdLst>
                <a:gd name="connsiteX0" fmla="*/ 0 w 4154161"/>
                <a:gd name="connsiteY0" fmla="*/ 1023402 h 1719799"/>
                <a:gd name="connsiteX1" fmla="*/ 4154161 w 4154161"/>
                <a:gd name="connsiteY1" fmla="*/ 1719799 h 1719799"/>
                <a:gd name="connsiteX2" fmla="*/ 4154161 w 4154161"/>
                <a:gd name="connsiteY2" fmla="*/ 0 h 1719799"/>
                <a:gd name="connsiteX3" fmla="*/ 0 w 4154161"/>
                <a:gd name="connsiteY3" fmla="*/ 1023402 h 17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4161" h="1719799">
                  <a:moveTo>
                    <a:pt x="0" y="1023402"/>
                  </a:moveTo>
                  <a:lnTo>
                    <a:pt x="4154161" y="1719799"/>
                  </a:lnTo>
                  <a:lnTo>
                    <a:pt x="4154161" y="0"/>
                  </a:lnTo>
                  <a:lnTo>
                    <a:pt x="0" y="1023402"/>
                  </a:lnTo>
                  <a:close/>
                </a:path>
              </a:pathLst>
            </a:custGeom>
            <a:solidFill>
              <a:srgbClr val="3E7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E2AE7E1F-E1F1-6909-8A55-1340D63E2A68}"/>
                </a:ext>
              </a:extLst>
            </p:cNvPr>
            <p:cNvSpPr/>
            <p:nvPr userDrawn="1"/>
          </p:nvSpPr>
          <p:spPr>
            <a:xfrm>
              <a:off x="8037839" y="0"/>
              <a:ext cx="4154161" cy="6634717"/>
            </a:xfrm>
            <a:prstGeom prst="rect">
              <a:avLst/>
            </a:prstGeom>
            <a:solidFill>
              <a:srgbClr val="3D7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E966B92D-5F4F-8F6F-1912-BFCE9A59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93" y="1301806"/>
            <a:ext cx="7009007" cy="4111051"/>
          </a:xfrm>
        </p:spPr>
        <p:txBody>
          <a:bodyPr/>
          <a:lstStyle>
            <a:lvl1pPr>
              <a:buClr>
                <a:srgbClr val="141B4D"/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141B4D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11">
            <a:extLst>
              <a:ext uri="{FF2B5EF4-FFF2-40B4-BE49-F238E27FC236}">
                <a16:creationId xmlns:a16="http://schemas.microsoft.com/office/drawing/2014/main" id="{AB82268C-82A0-31FE-F3DC-5B076CB5EB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82339" y="1301806"/>
            <a:ext cx="3951068" cy="41110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83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0849B5CE-A7D2-2B81-BB23-6000EA300C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0811" y="1301806"/>
            <a:ext cx="8004412" cy="450526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4" name="Friform 3">
            <a:extLst>
              <a:ext uri="{FF2B5EF4-FFF2-40B4-BE49-F238E27FC236}">
                <a16:creationId xmlns:a16="http://schemas.microsoft.com/office/drawing/2014/main" id="{B42CAA83-D65E-035A-1A76-5B1198E850B5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539956BA-BA47-6EE2-A63E-1727D08E91FB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26">
            <a:extLst>
              <a:ext uri="{FF2B5EF4-FFF2-40B4-BE49-F238E27FC236}">
                <a16:creationId xmlns:a16="http://schemas.microsoft.com/office/drawing/2014/main" id="{6BF21513-CF5B-B7A6-FC66-55E07E4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99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D0F23D2D-5DCE-1606-96D8-0FC799D4D536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2060575" y="1301750"/>
            <a:ext cx="8004175" cy="4505325"/>
          </a:xfrm>
        </p:spPr>
        <p:txBody>
          <a:bodyPr/>
          <a:lstStyle/>
          <a:p>
            <a:r>
              <a:rPr lang="nb-NO"/>
              <a:t>Klikk ikonet for å legge til SmartArt-grafikk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4" name="Friform 3">
            <a:extLst>
              <a:ext uri="{FF2B5EF4-FFF2-40B4-BE49-F238E27FC236}">
                <a16:creationId xmlns:a16="http://schemas.microsoft.com/office/drawing/2014/main" id="{B42CAA83-D65E-035A-1A76-5B1198E850B5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539956BA-BA47-6EE2-A63E-1727D08E91FB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26">
            <a:extLst>
              <a:ext uri="{FF2B5EF4-FFF2-40B4-BE49-F238E27FC236}">
                <a16:creationId xmlns:a16="http://schemas.microsoft.com/office/drawing/2014/main" id="{6BF21513-CF5B-B7A6-FC66-55E07E4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7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48A4AE40-370C-26FA-5E3B-6F26A775060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054225" y="1289050"/>
            <a:ext cx="8010525" cy="4511675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4" name="Friform 3">
            <a:extLst>
              <a:ext uri="{FF2B5EF4-FFF2-40B4-BE49-F238E27FC236}">
                <a16:creationId xmlns:a16="http://schemas.microsoft.com/office/drawing/2014/main" id="{B42CAA83-D65E-035A-1A76-5B1198E850B5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539956BA-BA47-6EE2-A63E-1727D08E91FB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26">
            <a:extLst>
              <a:ext uri="{FF2B5EF4-FFF2-40B4-BE49-F238E27FC236}">
                <a16:creationId xmlns:a16="http://schemas.microsoft.com/office/drawing/2014/main" id="{6BF21513-CF5B-B7A6-FC66-55E07E4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48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media 7">
            <a:extLst>
              <a:ext uri="{FF2B5EF4-FFF2-40B4-BE49-F238E27FC236}">
                <a16:creationId xmlns:a16="http://schemas.microsoft.com/office/drawing/2014/main" id="{24586785-93E6-78A1-FF23-EEC4983520EB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2054225" y="1289050"/>
            <a:ext cx="8010525" cy="4511675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4" name="Friform 3">
            <a:extLst>
              <a:ext uri="{FF2B5EF4-FFF2-40B4-BE49-F238E27FC236}">
                <a16:creationId xmlns:a16="http://schemas.microsoft.com/office/drawing/2014/main" id="{B42CAA83-D65E-035A-1A76-5B1198E850B5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539956BA-BA47-6EE2-A63E-1727D08E91FB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26">
            <a:extLst>
              <a:ext uri="{FF2B5EF4-FFF2-40B4-BE49-F238E27FC236}">
                <a16:creationId xmlns:a16="http://schemas.microsoft.com/office/drawing/2014/main" id="{6BF21513-CF5B-B7A6-FC66-55E07E4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68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4" name="Friform 3">
            <a:extLst>
              <a:ext uri="{FF2B5EF4-FFF2-40B4-BE49-F238E27FC236}">
                <a16:creationId xmlns:a16="http://schemas.microsoft.com/office/drawing/2014/main" id="{B42CAA83-D65E-035A-1A76-5B1198E850B5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539956BA-BA47-6EE2-A63E-1727D08E91FB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26">
            <a:extLst>
              <a:ext uri="{FF2B5EF4-FFF2-40B4-BE49-F238E27FC236}">
                <a16:creationId xmlns:a16="http://schemas.microsoft.com/office/drawing/2014/main" id="{6BF21513-CF5B-B7A6-FC66-55E07E4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53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0473A35B-9C00-D1DA-27BD-9E18D3C65E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0"/>
            <a:ext cx="12201999" cy="6598693"/>
          </a:xfrm>
          <a:custGeom>
            <a:avLst/>
            <a:gdLst>
              <a:gd name="connsiteX0" fmla="*/ 0 w 12195175"/>
              <a:gd name="connsiteY0" fmla="*/ 0 h 6598693"/>
              <a:gd name="connsiteX1" fmla="*/ 12195175 w 12195175"/>
              <a:gd name="connsiteY1" fmla="*/ 0 h 6598693"/>
              <a:gd name="connsiteX2" fmla="*/ 12195175 w 12195175"/>
              <a:gd name="connsiteY2" fmla="*/ 6598693 h 6598693"/>
              <a:gd name="connsiteX3" fmla="*/ 0 w 12195175"/>
              <a:gd name="connsiteY3" fmla="*/ 6598693 h 6598693"/>
              <a:gd name="connsiteX4" fmla="*/ 0 w 12195175"/>
              <a:gd name="connsiteY4" fmla="*/ 0 h 6598693"/>
              <a:gd name="connsiteX0" fmla="*/ 0 w 12195175"/>
              <a:gd name="connsiteY0" fmla="*/ 0 h 6598693"/>
              <a:gd name="connsiteX1" fmla="*/ 12195175 w 12195175"/>
              <a:gd name="connsiteY1" fmla="*/ 0 h 6598693"/>
              <a:gd name="connsiteX2" fmla="*/ 12195175 w 12195175"/>
              <a:gd name="connsiteY2" fmla="*/ 6598693 h 6598693"/>
              <a:gd name="connsiteX3" fmla="*/ 7543563 w 12195175"/>
              <a:gd name="connsiteY3" fmla="*/ 6598693 h 6598693"/>
              <a:gd name="connsiteX4" fmla="*/ 0 w 12195175"/>
              <a:gd name="connsiteY4" fmla="*/ 6598693 h 6598693"/>
              <a:gd name="connsiteX5" fmla="*/ 0 w 12195175"/>
              <a:gd name="connsiteY5" fmla="*/ 0 h 6598693"/>
              <a:gd name="connsiteX0" fmla="*/ 0 w 12201999"/>
              <a:gd name="connsiteY0" fmla="*/ 0 h 6598693"/>
              <a:gd name="connsiteX1" fmla="*/ 12195175 w 12201999"/>
              <a:gd name="connsiteY1" fmla="*/ 0 h 6598693"/>
              <a:gd name="connsiteX2" fmla="*/ 12201999 w 12201999"/>
              <a:gd name="connsiteY2" fmla="*/ 6305266 h 6598693"/>
              <a:gd name="connsiteX3" fmla="*/ 7543563 w 12201999"/>
              <a:gd name="connsiteY3" fmla="*/ 6598693 h 6598693"/>
              <a:gd name="connsiteX4" fmla="*/ 0 w 12201999"/>
              <a:gd name="connsiteY4" fmla="*/ 6598693 h 6598693"/>
              <a:gd name="connsiteX5" fmla="*/ 0 w 12201999"/>
              <a:gd name="connsiteY5" fmla="*/ 0 h 6598693"/>
              <a:gd name="connsiteX0" fmla="*/ 0 w 12201999"/>
              <a:gd name="connsiteY0" fmla="*/ 0 h 6598693"/>
              <a:gd name="connsiteX1" fmla="*/ 12195175 w 12201999"/>
              <a:gd name="connsiteY1" fmla="*/ 0 h 6598693"/>
              <a:gd name="connsiteX2" fmla="*/ 12201999 w 12201999"/>
              <a:gd name="connsiteY2" fmla="*/ 6305266 h 6598693"/>
              <a:gd name="connsiteX3" fmla="*/ 7543563 w 12201999"/>
              <a:gd name="connsiteY3" fmla="*/ 6598693 h 6598693"/>
              <a:gd name="connsiteX4" fmla="*/ 0 w 12201999"/>
              <a:gd name="connsiteY4" fmla="*/ 6291618 h 6598693"/>
              <a:gd name="connsiteX5" fmla="*/ 0 w 12201999"/>
              <a:gd name="connsiteY5" fmla="*/ 0 h 659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9" h="6598693">
                <a:moveTo>
                  <a:pt x="0" y="0"/>
                </a:moveTo>
                <a:lnTo>
                  <a:pt x="12195175" y="0"/>
                </a:lnTo>
                <a:cubicBezTo>
                  <a:pt x="12197450" y="2101755"/>
                  <a:pt x="12199724" y="4203511"/>
                  <a:pt x="12201999" y="6305266"/>
                </a:cubicBezTo>
                <a:lnTo>
                  <a:pt x="7543563" y="6598693"/>
                </a:lnTo>
                <a:lnTo>
                  <a:pt x="0" y="629161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Friform 2">
            <a:extLst>
              <a:ext uri="{FF2B5EF4-FFF2-40B4-BE49-F238E27FC236}">
                <a16:creationId xmlns:a16="http://schemas.microsoft.com/office/drawing/2014/main" id="{C2DFCD88-D6A0-FDCE-6E56-77924965F8CB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Friform 3">
            <a:extLst>
              <a:ext uri="{FF2B5EF4-FFF2-40B4-BE49-F238E27FC236}">
                <a16:creationId xmlns:a16="http://schemas.microsoft.com/office/drawing/2014/main" id="{4258A575-CF32-86ED-CB9B-2F09B0CAC827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lysbildenummer 26">
            <a:extLst>
              <a:ext uri="{FF2B5EF4-FFF2-40B4-BE49-F238E27FC236}">
                <a16:creationId xmlns:a16="http://schemas.microsoft.com/office/drawing/2014/main" id="{4DC0FCC3-6C62-E226-0A00-6E4C5677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045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g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23ECF16-22AA-7E69-D74D-DF8403DC381F}"/>
              </a:ext>
            </a:extLst>
          </p:cNvPr>
          <p:cNvSpPr/>
          <p:nvPr userDrawn="1"/>
        </p:nvSpPr>
        <p:spPr>
          <a:xfrm>
            <a:off x="1016586" y="4405790"/>
            <a:ext cx="700805" cy="620713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50550D1-4DF4-00C3-7447-712D3ED59712}"/>
              </a:ext>
            </a:extLst>
          </p:cNvPr>
          <p:cNvSpPr/>
          <p:nvPr userDrawn="1"/>
        </p:nvSpPr>
        <p:spPr>
          <a:xfrm>
            <a:off x="1016586" y="3139031"/>
            <a:ext cx="700805" cy="620713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D620895-20AA-F3DA-53AB-6D01AC25A6DF}"/>
              </a:ext>
            </a:extLst>
          </p:cNvPr>
          <p:cNvSpPr/>
          <p:nvPr userDrawn="1"/>
        </p:nvSpPr>
        <p:spPr>
          <a:xfrm>
            <a:off x="1016587" y="1937626"/>
            <a:ext cx="700805" cy="620713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B5AFADD-8F35-030A-9D9F-771327927706}"/>
              </a:ext>
            </a:extLst>
          </p:cNvPr>
          <p:cNvSpPr/>
          <p:nvPr userDrawn="1"/>
        </p:nvSpPr>
        <p:spPr>
          <a:xfrm>
            <a:off x="1817157" y="1937625"/>
            <a:ext cx="700805" cy="620713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C2D7CB9-04D7-26F4-1EBE-2C2E963810BD}"/>
              </a:ext>
            </a:extLst>
          </p:cNvPr>
          <p:cNvSpPr/>
          <p:nvPr userDrawn="1"/>
        </p:nvSpPr>
        <p:spPr>
          <a:xfrm>
            <a:off x="1793826" y="4405797"/>
            <a:ext cx="700805" cy="620713"/>
          </a:xfrm>
          <a:prstGeom prst="rect">
            <a:avLst/>
          </a:prstGeom>
          <a:solidFill>
            <a:srgbClr val="932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0F4087-149F-E922-377F-F6869B1C7740}"/>
              </a:ext>
            </a:extLst>
          </p:cNvPr>
          <p:cNvSpPr/>
          <p:nvPr userDrawn="1"/>
        </p:nvSpPr>
        <p:spPr>
          <a:xfrm>
            <a:off x="2574935" y="4405797"/>
            <a:ext cx="700805" cy="620713"/>
          </a:xfrm>
          <a:prstGeom prst="rect">
            <a:avLst/>
          </a:prstGeom>
          <a:solidFill>
            <a:srgbClr val="A76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9E3A79E-D4D2-38E8-8A4C-73A81C7243AB}"/>
              </a:ext>
            </a:extLst>
          </p:cNvPr>
          <p:cNvSpPr/>
          <p:nvPr userDrawn="1"/>
        </p:nvSpPr>
        <p:spPr>
          <a:xfrm>
            <a:off x="3356044" y="4405796"/>
            <a:ext cx="700805" cy="620713"/>
          </a:xfrm>
          <a:prstGeom prst="rect">
            <a:avLst/>
          </a:prstGeom>
          <a:solidFill>
            <a:srgbClr val="D69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5A7509C-13A5-E252-62BE-B187FDD68007}"/>
              </a:ext>
            </a:extLst>
          </p:cNvPr>
          <p:cNvSpPr/>
          <p:nvPr userDrawn="1"/>
        </p:nvSpPr>
        <p:spPr>
          <a:xfrm>
            <a:off x="4133284" y="4405796"/>
            <a:ext cx="700805" cy="620713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71C0DFA-89B1-7AF5-EF7C-BA57059F60F6}"/>
              </a:ext>
            </a:extLst>
          </p:cNvPr>
          <p:cNvSpPr/>
          <p:nvPr userDrawn="1"/>
        </p:nvSpPr>
        <p:spPr>
          <a:xfrm>
            <a:off x="4918261" y="4405795"/>
            <a:ext cx="700805" cy="620713"/>
          </a:xfrm>
          <a:prstGeom prst="rect">
            <a:avLst/>
          </a:prstGeom>
          <a:solidFill>
            <a:srgbClr val="AA9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B5C361E-EF1E-8DE6-0355-ED3E23C67A4D}"/>
              </a:ext>
            </a:extLst>
          </p:cNvPr>
          <p:cNvSpPr/>
          <p:nvPr userDrawn="1"/>
        </p:nvSpPr>
        <p:spPr>
          <a:xfrm>
            <a:off x="6483996" y="4405794"/>
            <a:ext cx="700805" cy="620713"/>
          </a:xfrm>
          <a:prstGeom prst="rect">
            <a:avLst/>
          </a:prstGeom>
          <a:solidFill>
            <a:srgbClr val="A9C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238075C-A0FB-14D6-ED71-95C13BA70BB1}"/>
              </a:ext>
            </a:extLst>
          </p:cNvPr>
          <p:cNvSpPr/>
          <p:nvPr userDrawn="1"/>
        </p:nvSpPr>
        <p:spPr>
          <a:xfrm>
            <a:off x="7268973" y="4405794"/>
            <a:ext cx="700805" cy="620713"/>
          </a:xfrm>
          <a:prstGeom prst="rect">
            <a:avLst/>
          </a:prstGeom>
          <a:solidFill>
            <a:srgbClr val="446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6AAF199-069E-3BCC-5A05-2127928EE747}"/>
              </a:ext>
            </a:extLst>
          </p:cNvPr>
          <p:cNvSpPr/>
          <p:nvPr userDrawn="1"/>
        </p:nvSpPr>
        <p:spPr>
          <a:xfrm>
            <a:off x="8057761" y="4405793"/>
            <a:ext cx="700805" cy="620713"/>
          </a:xfrm>
          <a:prstGeom prst="rect">
            <a:avLst/>
          </a:prstGeom>
          <a:solidFill>
            <a:srgbClr val="94A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A046FB2-A680-E73B-AEA9-50E04CF61EFA}"/>
              </a:ext>
            </a:extLst>
          </p:cNvPr>
          <p:cNvSpPr/>
          <p:nvPr userDrawn="1"/>
        </p:nvSpPr>
        <p:spPr>
          <a:xfrm>
            <a:off x="8838576" y="4405792"/>
            <a:ext cx="700805" cy="620713"/>
          </a:xfrm>
          <a:prstGeom prst="rect">
            <a:avLst/>
          </a:prstGeom>
          <a:solidFill>
            <a:srgbClr val="1C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4BEB715-804B-AA96-5ECD-0E1E0B2D982D}"/>
              </a:ext>
            </a:extLst>
          </p:cNvPr>
          <p:cNvSpPr/>
          <p:nvPr userDrawn="1"/>
        </p:nvSpPr>
        <p:spPr>
          <a:xfrm>
            <a:off x="9631526" y="4405791"/>
            <a:ext cx="700805" cy="620713"/>
          </a:xfrm>
          <a:prstGeom prst="rect">
            <a:avLst/>
          </a:prstGeom>
          <a:solidFill>
            <a:srgbClr val="4F7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AB93848-2389-9101-173E-8BD6891C0F87}"/>
              </a:ext>
            </a:extLst>
          </p:cNvPr>
          <p:cNvSpPr/>
          <p:nvPr userDrawn="1"/>
        </p:nvSpPr>
        <p:spPr>
          <a:xfrm>
            <a:off x="10416152" y="4405791"/>
            <a:ext cx="700805" cy="620713"/>
          </a:xfrm>
          <a:prstGeom prst="rect">
            <a:avLst/>
          </a:prstGeom>
          <a:solidFill>
            <a:srgbClr val="009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9007904-A054-B6DF-08FA-529BAEEE95AA}"/>
              </a:ext>
            </a:extLst>
          </p:cNvPr>
          <p:cNvSpPr/>
          <p:nvPr userDrawn="1"/>
        </p:nvSpPr>
        <p:spPr>
          <a:xfrm>
            <a:off x="5702887" y="4405794"/>
            <a:ext cx="700805" cy="620713"/>
          </a:xfrm>
          <a:prstGeom prst="rect">
            <a:avLst/>
          </a:prstGeom>
          <a:solidFill>
            <a:srgbClr val="3E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3494FD34-A2EC-6F3C-B70F-2D67DDAC3E88}"/>
              </a:ext>
            </a:extLst>
          </p:cNvPr>
          <p:cNvSpPr txBox="1">
            <a:spLocks/>
          </p:cNvSpPr>
          <p:nvPr userDrawn="1"/>
        </p:nvSpPr>
        <p:spPr>
          <a:xfrm>
            <a:off x="929927" y="4040665"/>
            <a:ext cx="135630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Tilleggsfarger</a:t>
            </a:r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E95F1DB3-CA4E-813A-60B7-4A5189CDE729}"/>
              </a:ext>
            </a:extLst>
          </p:cNvPr>
          <p:cNvSpPr txBox="1">
            <a:spLocks/>
          </p:cNvSpPr>
          <p:nvPr userDrawn="1"/>
        </p:nvSpPr>
        <p:spPr>
          <a:xfrm>
            <a:off x="928511" y="1568359"/>
            <a:ext cx="260505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Logofarge kommunevåpen</a:t>
            </a:r>
          </a:p>
        </p:txBody>
      </p:sp>
      <p:sp>
        <p:nvSpPr>
          <p:cNvPr id="28" name="Undertittel 2">
            <a:extLst>
              <a:ext uri="{FF2B5EF4-FFF2-40B4-BE49-F238E27FC236}">
                <a16:creationId xmlns:a16="http://schemas.microsoft.com/office/drawing/2014/main" id="{9405A2BA-CCCB-A56D-1C8C-1397CA3C66FE}"/>
              </a:ext>
            </a:extLst>
          </p:cNvPr>
          <p:cNvSpPr txBox="1">
            <a:spLocks/>
          </p:cNvSpPr>
          <p:nvPr userDrawn="1"/>
        </p:nvSpPr>
        <p:spPr>
          <a:xfrm>
            <a:off x="928510" y="2773820"/>
            <a:ext cx="260505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Hovedfarge</a:t>
            </a:r>
          </a:p>
        </p:txBody>
      </p:sp>
      <p:sp>
        <p:nvSpPr>
          <p:cNvPr id="3" name="Friform 2">
            <a:extLst>
              <a:ext uri="{FF2B5EF4-FFF2-40B4-BE49-F238E27FC236}">
                <a16:creationId xmlns:a16="http://schemas.microsoft.com/office/drawing/2014/main" id="{C2DFCD88-D6A0-FDCE-6E56-77924965F8CB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FFC38F6A-323B-80B6-A888-2F48CD249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ED0EF93-40C7-93D7-C002-0DAFBE3F29D5}"/>
              </a:ext>
            </a:extLst>
          </p:cNvPr>
          <p:cNvSpPr/>
          <p:nvPr userDrawn="1"/>
        </p:nvSpPr>
        <p:spPr>
          <a:xfrm>
            <a:off x="11205291" y="4405789"/>
            <a:ext cx="700805" cy="620713"/>
          </a:xfrm>
          <a:prstGeom prst="rect">
            <a:avLst/>
          </a:prstGeom>
          <a:solidFill>
            <a:srgbClr val="A6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A6BBC8"/>
              </a:solidFill>
            </a:endParaRPr>
          </a:p>
        </p:txBody>
      </p:sp>
      <p:sp>
        <p:nvSpPr>
          <p:cNvPr id="4" name="Friform 3">
            <a:extLst>
              <a:ext uri="{FF2B5EF4-FFF2-40B4-BE49-F238E27FC236}">
                <a16:creationId xmlns:a16="http://schemas.microsoft.com/office/drawing/2014/main" id="{4258A575-CF32-86ED-CB9B-2F09B0CAC827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lysbildenummer 26">
            <a:extLst>
              <a:ext uri="{FF2B5EF4-FFF2-40B4-BE49-F238E27FC236}">
                <a16:creationId xmlns:a16="http://schemas.microsoft.com/office/drawing/2014/main" id="{4DC0FCC3-6C62-E226-0A00-6E4C5677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73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form 31">
            <a:extLst>
              <a:ext uri="{FF2B5EF4-FFF2-40B4-BE49-F238E27FC236}">
                <a16:creationId xmlns:a16="http://schemas.microsoft.com/office/drawing/2014/main" id="{CB14078F-3AD6-7539-E2D3-B5A08763F946}"/>
              </a:ext>
            </a:extLst>
          </p:cNvPr>
          <p:cNvSpPr/>
          <p:nvPr userDrawn="1"/>
        </p:nvSpPr>
        <p:spPr>
          <a:xfrm>
            <a:off x="7854467" y="4395579"/>
            <a:ext cx="4338258" cy="1514650"/>
          </a:xfrm>
          <a:custGeom>
            <a:avLst/>
            <a:gdLst>
              <a:gd name="connsiteX0" fmla="*/ 4353218 w 4353218"/>
              <a:gd name="connsiteY0" fmla="*/ 0 h 1514650"/>
              <a:gd name="connsiteX1" fmla="*/ 4353218 w 4353218"/>
              <a:gd name="connsiteY1" fmla="*/ 1514650 h 1514650"/>
              <a:gd name="connsiteX2" fmla="*/ 0 w 4353218"/>
              <a:gd name="connsiteY2" fmla="*/ 1088304 h 1514650"/>
              <a:gd name="connsiteX3" fmla="*/ 4353218 w 4353218"/>
              <a:gd name="connsiteY3" fmla="*/ 0 h 15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3218" h="1514650">
                <a:moveTo>
                  <a:pt x="4353218" y="0"/>
                </a:moveTo>
                <a:lnTo>
                  <a:pt x="4353218" y="1514650"/>
                </a:lnTo>
                <a:lnTo>
                  <a:pt x="0" y="1088304"/>
                </a:lnTo>
                <a:lnTo>
                  <a:pt x="4353218" y="0"/>
                </a:lnTo>
                <a:close/>
              </a:path>
            </a:pathLst>
          </a:custGeom>
          <a:solidFill>
            <a:srgbClr val="A9C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lassholder for bilde 36">
            <a:extLst>
              <a:ext uri="{FF2B5EF4-FFF2-40B4-BE49-F238E27FC236}">
                <a16:creationId xmlns:a16="http://schemas.microsoft.com/office/drawing/2014/main" id="{3460EFA5-AF7F-7CCB-FF90-6C8118BA59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780" y="-17464"/>
            <a:ext cx="12240879" cy="5473445"/>
          </a:xfrm>
          <a:custGeom>
            <a:avLst/>
            <a:gdLst>
              <a:gd name="connsiteX0" fmla="*/ 0 w 12230100"/>
              <a:gd name="connsiteY0" fmla="*/ 0 h 5513388"/>
              <a:gd name="connsiteX1" fmla="*/ 12230100 w 12230100"/>
              <a:gd name="connsiteY1" fmla="*/ 0 h 5513388"/>
              <a:gd name="connsiteX2" fmla="*/ 12230100 w 12230100"/>
              <a:gd name="connsiteY2" fmla="*/ 5513388 h 5513388"/>
              <a:gd name="connsiteX3" fmla="*/ 0 w 12230100"/>
              <a:gd name="connsiteY3" fmla="*/ 5513388 h 5513388"/>
              <a:gd name="connsiteX4" fmla="*/ 0 w 12230100"/>
              <a:gd name="connsiteY4" fmla="*/ 0 h 5513388"/>
              <a:gd name="connsiteX0" fmla="*/ 0 w 12230100"/>
              <a:gd name="connsiteY0" fmla="*/ 25400 h 5538788"/>
              <a:gd name="connsiteX1" fmla="*/ 5400675 w 12230100"/>
              <a:gd name="connsiteY1" fmla="*/ 0 h 5538788"/>
              <a:gd name="connsiteX2" fmla="*/ 12230100 w 12230100"/>
              <a:gd name="connsiteY2" fmla="*/ 25400 h 5538788"/>
              <a:gd name="connsiteX3" fmla="*/ 12230100 w 12230100"/>
              <a:gd name="connsiteY3" fmla="*/ 5538788 h 5538788"/>
              <a:gd name="connsiteX4" fmla="*/ 0 w 12230100"/>
              <a:gd name="connsiteY4" fmla="*/ 5538788 h 5538788"/>
              <a:gd name="connsiteX5" fmla="*/ 0 w 12230100"/>
              <a:gd name="connsiteY5" fmla="*/ 25400 h 5538788"/>
              <a:gd name="connsiteX0" fmla="*/ 0 w 12230100"/>
              <a:gd name="connsiteY0" fmla="*/ 25400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25400 h 5557838"/>
              <a:gd name="connsiteX0" fmla="*/ 0 w 12230100"/>
              <a:gd name="connsiteY0" fmla="*/ 1425576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1425576 h 5557838"/>
              <a:gd name="connsiteX0" fmla="*/ 0 w 12230100"/>
              <a:gd name="connsiteY0" fmla="*/ 1400176 h 5532438"/>
              <a:gd name="connsiteX1" fmla="*/ 5597320 w 12230100"/>
              <a:gd name="connsiteY1" fmla="*/ 13929 h 5532438"/>
              <a:gd name="connsiteX2" fmla="*/ 12230100 w 12230100"/>
              <a:gd name="connsiteY2" fmla="*/ 0 h 5532438"/>
              <a:gd name="connsiteX3" fmla="*/ 12230100 w 12230100"/>
              <a:gd name="connsiteY3" fmla="*/ 5513388 h 5532438"/>
              <a:gd name="connsiteX4" fmla="*/ 7658100 w 12230100"/>
              <a:gd name="connsiteY4" fmla="*/ 5532438 h 5532438"/>
              <a:gd name="connsiteX5" fmla="*/ 0 w 12230100"/>
              <a:gd name="connsiteY5" fmla="*/ 5513388 h 5532438"/>
              <a:gd name="connsiteX6" fmla="*/ 0 w 12230100"/>
              <a:gd name="connsiteY6" fmla="*/ 1400176 h 5532438"/>
              <a:gd name="connsiteX0" fmla="*/ 0 w 12239933"/>
              <a:gd name="connsiteY0" fmla="*/ 1390343 h 5532438"/>
              <a:gd name="connsiteX1" fmla="*/ 5607153 w 12239933"/>
              <a:gd name="connsiteY1" fmla="*/ 13929 h 5532438"/>
              <a:gd name="connsiteX2" fmla="*/ 12239933 w 12239933"/>
              <a:gd name="connsiteY2" fmla="*/ 0 h 5532438"/>
              <a:gd name="connsiteX3" fmla="*/ 12239933 w 12239933"/>
              <a:gd name="connsiteY3" fmla="*/ 5513388 h 5532438"/>
              <a:gd name="connsiteX4" fmla="*/ 7667933 w 12239933"/>
              <a:gd name="connsiteY4" fmla="*/ 5532438 h 5532438"/>
              <a:gd name="connsiteX5" fmla="*/ 9833 w 12239933"/>
              <a:gd name="connsiteY5" fmla="*/ 5513388 h 5532438"/>
              <a:gd name="connsiteX6" fmla="*/ 0 w 12239933"/>
              <a:gd name="connsiteY6" fmla="*/ 1390343 h 5532438"/>
              <a:gd name="connsiteX0" fmla="*/ 946 w 12240879"/>
              <a:gd name="connsiteY0" fmla="*/ 1390343 h 5532438"/>
              <a:gd name="connsiteX1" fmla="*/ 5608099 w 12240879"/>
              <a:gd name="connsiteY1" fmla="*/ 13929 h 5532438"/>
              <a:gd name="connsiteX2" fmla="*/ 12240879 w 12240879"/>
              <a:gd name="connsiteY2" fmla="*/ 0 h 5532438"/>
              <a:gd name="connsiteX3" fmla="*/ 12240879 w 12240879"/>
              <a:gd name="connsiteY3" fmla="*/ 5513388 h 5532438"/>
              <a:gd name="connsiteX4" fmla="*/ 7668879 w 12240879"/>
              <a:gd name="connsiteY4" fmla="*/ 5532438 h 5532438"/>
              <a:gd name="connsiteX5" fmla="*/ 946 w 12240879"/>
              <a:gd name="connsiteY5" fmla="*/ 4726807 h 5532438"/>
              <a:gd name="connsiteX6" fmla="*/ 946 w 12240879"/>
              <a:gd name="connsiteY6" fmla="*/ 1390343 h 5532438"/>
              <a:gd name="connsiteX0" fmla="*/ 946 w 12240879"/>
              <a:gd name="connsiteY0" fmla="*/ 1390343 h 5513388"/>
              <a:gd name="connsiteX1" fmla="*/ 5608099 w 12240879"/>
              <a:gd name="connsiteY1" fmla="*/ 13929 h 5513388"/>
              <a:gd name="connsiteX2" fmla="*/ 12240879 w 12240879"/>
              <a:gd name="connsiteY2" fmla="*/ 0 h 5513388"/>
              <a:gd name="connsiteX3" fmla="*/ 12240879 w 12240879"/>
              <a:gd name="connsiteY3" fmla="*/ 5513388 h 5513388"/>
              <a:gd name="connsiteX4" fmla="*/ 7629550 w 12240879"/>
              <a:gd name="connsiteY4" fmla="*/ 5473445 h 5513388"/>
              <a:gd name="connsiteX5" fmla="*/ 946 w 12240879"/>
              <a:gd name="connsiteY5" fmla="*/ 4726807 h 5513388"/>
              <a:gd name="connsiteX6" fmla="*/ 946 w 12240879"/>
              <a:gd name="connsiteY6" fmla="*/ 1390343 h 5513388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21215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31047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0879" h="5473445">
                <a:moveTo>
                  <a:pt x="946" y="1390343"/>
                </a:moveTo>
                <a:lnTo>
                  <a:pt x="5608099" y="13929"/>
                </a:lnTo>
                <a:lnTo>
                  <a:pt x="12240879" y="0"/>
                </a:lnTo>
                <a:cubicBezTo>
                  <a:pt x="12234324" y="1444506"/>
                  <a:pt x="12237602" y="2889011"/>
                  <a:pt x="12231047" y="4333517"/>
                </a:cubicBezTo>
                <a:lnTo>
                  <a:pt x="7629550" y="5473445"/>
                </a:lnTo>
                <a:lnTo>
                  <a:pt x="946" y="4726807"/>
                </a:lnTo>
                <a:cubicBezTo>
                  <a:pt x="-2332" y="3352459"/>
                  <a:pt x="4224" y="2764691"/>
                  <a:pt x="946" y="139034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Friform 34">
            <a:extLst>
              <a:ext uri="{FF2B5EF4-FFF2-40B4-BE49-F238E27FC236}">
                <a16:creationId xmlns:a16="http://schemas.microsoft.com/office/drawing/2014/main" id="{15BE140F-6A20-6E1A-ED0F-0A6D0E946A50}"/>
              </a:ext>
            </a:extLst>
          </p:cNvPr>
          <p:cNvSpPr/>
          <p:nvPr userDrawn="1"/>
        </p:nvSpPr>
        <p:spPr>
          <a:xfrm>
            <a:off x="-14127" y="4784492"/>
            <a:ext cx="12215742" cy="2088748"/>
          </a:xfrm>
          <a:custGeom>
            <a:avLst/>
            <a:gdLst>
              <a:gd name="connsiteX0" fmla="*/ 784 w 12237708"/>
              <a:gd name="connsiteY0" fmla="*/ 0 h 2088748"/>
              <a:gd name="connsiteX1" fmla="*/ 12223421 w 12237708"/>
              <a:gd name="connsiteY1" fmla="*/ 1202923 h 2088748"/>
              <a:gd name="connsiteX2" fmla="*/ 12237708 w 12237708"/>
              <a:gd name="connsiteY2" fmla="*/ 2088748 h 2088748"/>
              <a:gd name="connsiteX3" fmla="*/ 7608 w 12237708"/>
              <a:gd name="connsiteY3" fmla="*/ 2088748 h 2088748"/>
              <a:gd name="connsiteX4" fmla="*/ 784 w 12237708"/>
              <a:gd name="connsiteY4" fmla="*/ 0 h 2088748"/>
              <a:gd name="connsiteX0" fmla="*/ 46 w 12236970"/>
              <a:gd name="connsiteY0" fmla="*/ 0 h 2088748"/>
              <a:gd name="connsiteX1" fmla="*/ 12222683 w 12236970"/>
              <a:gd name="connsiteY1" fmla="*/ 1202923 h 2088748"/>
              <a:gd name="connsiteX2" fmla="*/ 12236970 w 12236970"/>
              <a:gd name="connsiteY2" fmla="*/ 2088748 h 2088748"/>
              <a:gd name="connsiteX3" fmla="*/ 119411 w 12236970"/>
              <a:gd name="connsiteY3" fmla="*/ 2052553 h 2088748"/>
              <a:gd name="connsiteX4" fmla="*/ 46 w 12236970"/>
              <a:gd name="connsiteY4" fmla="*/ 0 h 2088748"/>
              <a:gd name="connsiteX0" fmla="*/ 437 w 12237361"/>
              <a:gd name="connsiteY0" fmla="*/ 0 h 2088748"/>
              <a:gd name="connsiteX1" fmla="*/ 12223074 w 12237361"/>
              <a:gd name="connsiteY1" fmla="*/ 1202923 h 2088748"/>
              <a:gd name="connsiteX2" fmla="*/ 12237361 w 12237361"/>
              <a:gd name="connsiteY2" fmla="*/ 2088748 h 2088748"/>
              <a:gd name="connsiteX3" fmla="*/ 12983 w 12237361"/>
              <a:gd name="connsiteY3" fmla="*/ 2073508 h 2088748"/>
              <a:gd name="connsiteX4" fmla="*/ 437 w 12237361"/>
              <a:gd name="connsiteY4" fmla="*/ 0 h 2088748"/>
              <a:gd name="connsiteX0" fmla="*/ 437 w 12223074"/>
              <a:gd name="connsiteY0" fmla="*/ 0 h 2073508"/>
              <a:gd name="connsiteX1" fmla="*/ 12223074 w 12223074"/>
              <a:gd name="connsiteY1" fmla="*/ 1202923 h 2073508"/>
              <a:gd name="connsiteX2" fmla="*/ 12170599 w 12223074"/>
              <a:gd name="connsiteY2" fmla="*/ 2027788 h 2073508"/>
              <a:gd name="connsiteX3" fmla="*/ 12983 w 12223074"/>
              <a:gd name="connsiteY3" fmla="*/ 2073508 h 2073508"/>
              <a:gd name="connsiteX4" fmla="*/ 437 w 12223074"/>
              <a:gd name="connsiteY4" fmla="*/ 0 h 2073508"/>
              <a:gd name="connsiteX0" fmla="*/ 437 w 12224008"/>
              <a:gd name="connsiteY0" fmla="*/ 0 h 2075413"/>
              <a:gd name="connsiteX1" fmla="*/ 12223074 w 12224008"/>
              <a:gd name="connsiteY1" fmla="*/ 1202923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437 w 12224008"/>
              <a:gd name="connsiteY0" fmla="*/ 0 h 2075413"/>
              <a:gd name="connsiteX1" fmla="*/ 12110533 w 12224008"/>
              <a:gd name="connsiteY1" fmla="*/ 1250548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437 w 12224008"/>
              <a:gd name="connsiteY0" fmla="*/ 0 h 2075413"/>
              <a:gd name="connsiteX1" fmla="*/ 12223074 w 12224008"/>
              <a:gd name="connsiteY1" fmla="*/ 1189588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1044 w 12224615"/>
              <a:gd name="connsiteY0" fmla="*/ 0 h 2078588"/>
              <a:gd name="connsiteX1" fmla="*/ 12223681 w 12224615"/>
              <a:gd name="connsiteY1" fmla="*/ 1189588 h 2078588"/>
              <a:gd name="connsiteX2" fmla="*/ 12224615 w 12224615"/>
              <a:gd name="connsiteY2" fmla="*/ 2075413 h 2078588"/>
              <a:gd name="connsiteX3" fmla="*/ 5960 w 12224615"/>
              <a:gd name="connsiteY3" fmla="*/ 2078588 h 2078588"/>
              <a:gd name="connsiteX4" fmla="*/ 1044 w 12224615"/>
              <a:gd name="connsiteY4" fmla="*/ 0 h 2078588"/>
              <a:gd name="connsiteX0" fmla="*/ 1044 w 12223682"/>
              <a:gd name="connsiteY0" fmla="*/ 0 h 2078588"/>
              <a:gd name="connsiteX1" fmla="*/ 12223681 w 12223682"/>
              <a:gd name="connsiteY1" fmla="*/ 1189588 h 2078588"/>
              <a:gd name="connsiteX2" fmla="*/ 12158489 w 12223682"/>
              <a:gd name="connsiteY2" fmla="*/ 1994133 h 2078588"/>
              <a:gd name="connsiteX3" fmla="*/ 5960 w 12223682"/>
              <a:gd name="connsiteY3" fmla="*/ 2078588 h 2078588"/>
              <a:gd name="connsiteX4" fmla="*/ 1044 w 12223682"/>
              <a:gd name="connsiteY4" fmla="*/ 0 h 2078588"/>
              <a:gd name="connsiteX0" fmla="*/ 1044 w 12224615"/>
              <a:gd name="connsiteY0" fmla="*/ 0 h 2080493"/>
              <a:gd name="connsiteX1" fmla="*/ 12223681 w 12224615"/>
              <a:gd name="connsiteY1" fmla="*/ 1189588 h 2080493"/>
              <a:gd name="connsiteX2" fmla="*/ 12224615 w 12224615"/>
              <a:gd name="connsiteY2" fmla="*/ 2080493 h 2080493"/>
              <a:gd name="connsiteX3" fmla="*/ 5960 w 12224615"/>
              <a:gd name="connsiteY3" fmla="*/ 2078588 h 2080493"/>
              <a:gd name="connsiteX4" fmla="*/ 1044 w 12224615"/>
              <a:gd name="connsiteY4" fmla="*/ 0 h 2080493"/>
              <a:gd name="connsiteX0" fmla="*/ 2953 w 12226524"/>
              <a:gd name="connsiteY0" fmla="*/ 0 h 2088748"/>
              <a:gd name="connsiteX1" fmla="*/ 12225590 w 12226524"/>
              <a:gd name="connsiteY1" fmla="*/ 1189588 h 2088748"/>
              <a:gd name="connsiteX2" fmla="*/ 12226524 w 12226524"/>
              <a:gd name="connsiteY2" fmla="*/ 2080493 h 2088748"/>
              <a:gd name="connsiteX3" fmla="*/ 2782 w 12226524"/>
              <a:gd name="connsiteY3" fmla="*/ 2088748 h 2088748"/>
              <a:gd name="connsiteX4" fmla="*/ 2953 w 12226524"/>
              <a:gd name="connsiteY4" fmla="*/ 0 h 2088748"/>
              <a:gd name="connsiteX0" fmla="*/ 2953 w 12231611"/>
              <a:gd name="connsiteY0" fmla="*/ 0 h 2088748"/>
              <a:gd name="connsiteX1" fmla="*/ 12225590 w 12231611"/>
              <a:gd name="connsiteY1" fmla="*/ 1189588 h 2088748"/>
              <a:gd name="connsiteX2" fmla="*/ 12231611 w 12231611"/>
              <a:gd name="connsiteY2" fmla="*/ 2085573 h 2088748"/>
              <a:gd name="connsiteX3" fmla="*/ 2782 w 12231611"/>
              <a:gd name="connsiteY3" fmla="*/ 2088748 h 2088748"/>
              <a:gd name="connsiteX4" fmla="*/ 2953 w 12231611"/>
              <a:gd name="connsiteY4" fmla="*/ 0 h 2088748"/>
              <a:gd name="connsiteX0" fmla="*/ 2953 w 12231611"/>
              <a:gd name="connsiteY0" fmla="*/ 0 h 2088748"/>
              <a:gd name="connsiteX1" fmla="*/ 12230677 w 12231611"/>
              <a:gd name="connsiteY1" fmla="*/ 1199748 h 2088748"/>
              <a:gd name="connsiteX2" fmla="*/ 12231611 w 12231611"/>
              <a:gd name="connsiteY2" fmla="*/ 2085573 h 2088748"/>
              <a:gd name="connsiteX3" fmla="*/ 2782 w 12231611"/>
              <a:gd name="connsiteY3" fmla="*/ 2088748 h 2088748"/>
              <a:gd name="connsiteX4" fmla="*/ 2953 w 12231611"/>
              <a:gd name="connsiteY4" fmla="*/ 0 h 208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1611" h="2088748">
                <a:moveTo>
                  <a:pt x="2953" y="0"/>
                </a:moveTo>
                <a:lnTo>
                  <a:pt x="12230677" y="1199748"/>
                </a:lnTo>
                <a:cubicBezTo>
                  <a:pt x="12230988" y="1490578"/>
                  <a:pt x="12231300" y="1794743"/>
                  <a:pt x="12231611" y="2085573"/>
                </a:cubicBezTo>
                <a:lnTo>
                  <a:pt x="2782" y="2088748"/>
                </a:lnTo>
                <a:cubicBezTo>
                  <a:pt x="-1981" y="1398185"/>
                  <a:pt x="252" y="707623"/>
                  <a:pt x="2953" y="0"/>
                </a:cubicBez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6">
            <a:extLst>
              <a:ext uri="{FF2B5EF4-FFF2-40B4-BE49-F238E27FC236}">
                <a16:creationId xmlns:a16="http://schemas.microsoft.com/office/drawing/2014/main" id="{225C88DA-0177-70A6-4FDD-9B75BFB08E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" y="-2584"/>
            <a:ext cx="12196121" cy="5459516"/>
          </a:xfrm>
          <a:custGeom>
            <a:avLst/>
            <a:gdLst>
              <a:gd name="connsiteX0" fmla="*/ 0 w 12230100"/>
              <a:gd name="connsiteY0" fmla="*/ 0 h 5513388"/>
              <a:gd name="connsiteX1" fmla="*/ 12230100 w 12230100"/>
              <a:gd name="connsiteY1" fmla="*/ 0 h 5513388"/>
              <a:gd name="connsiteX2" fmla="*/ 12230100 w 12230100"/>
              <a:gd name="connsiteY2" fmla="*/ 5513388 h 5513388"/>
              <a:gd name="connsiteX3" fmla="*/ 0 w 12230100"/>
              <a:gd name="connsiteY3" fmla="*/ 5513388 h 5513388"/>
              <a:gd name="connsiteX4" fmla="*/ 0 w 12230100"/>
              <a:gd name="connsiteY4" fmla="*/ 0 h 5513388"/>
              <a:gd name="connsiteX0" fmla="*/ 0 w 12230100"/>
              <a:gd name="connsiteY0" fmla="*/ 25400 h 5538788"/>
              <a:gd name="connsiteX1" fmla="*/ 5400675 w 12230100"/>
              <a:gd name="connsiteY1" fmla="*/ 0 h 5538788"/>
              <a:gd name="connsiteX2" fmla="*/ 12230100 w 12230100"/>
              <a:gd name="connsiteY2" fmla="*/ 25400 h 5538788"/>
              <a:gd name="connsiteX3" fmla="*/ 12230100 w 12230100"/>
              <a:gd name="connsiteY3" fmla="*/ 5538788 h 5538788"/>
              <a:gd name="connsiteX4" fmla="*/ 0 w 12230100"/>
              <a:gd name="connsiteY4" fmla="*/ 5538788 h 5538788"/>
              <a:gd name="connsiteX5" fmla="*/ 0 w 12230100"/>
              <a:gd name="connsiteY5" fmla="*/ 25400 h 5538788"/>
              <a:gd name="connsiteX0" fmla="*/ 0 w 12230100"/>
              <a:gd name="connsiteY0" fmla="*/ 25400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25400 h 5557838"/>
              <a:gd name="connsiteX0" fmla="*/ 0 w 12230100"/>
              <a:gd name="connsiteY0" fmla="*/ 1425576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1425576 h 5557838"/>
              <a:gd name="connsiteX0" fmla="*/ 0 w 12230100"/>
              <a:gd name="connsiteY0" fmla="*/ 1400176 h 5532438"/>
              <a:gd name="connsiteX1" fmla="*/ 5597320 w 12230100"/>
              <a:gd name="connsiteY1" fmla="*/ 13929 h 5532438"/>
              <a:gd name="connsiteX2" fmla="*/ 12230100 w 12230100"/>
              <a:gd name="connsiteY2" fmla="*/ 0 h 5532438"/>
              <a:gd name="connsiteX3" fmla="*/ 12230100 w 12230100"/>
              <a:gd name="connsiteY3" fmla="*/ 5513388 h 5532438"/>
              <a:gd name="connsiteX4" fmla="*/ 7658100 w 12230100"/>
              <a:gd name="connsiteY4" fmla="*/ 5532438 h 5532438"/>
              <a:gd name="connsiteX5" fmla="*/ 0 w 12230100"/>
              <a:gd name="connsiteY5" fmla="*/ 5513388 h 5532438"/>
              <a:gd name="connsiteX6" fmla="*/ 0 w 12230100"/>
              <a:gd name="connsiteY6" fmla="*/ 1400176 h 5532438"/>
              <a:gd name="connsiteX0" fmla="*/ 0 w 12239933"/>
              <a:gd name="connsiteY0" fmla="*/ 1390343 h 5532438"/>
              <a:gd name="connsiteX1" fmla="*/ 5607153 w 12239933"/>
              <a:gd name="connsiteY1" fmla="*/ 13929 h 5532438"/>
              <a:gd name="connsiteX2" fmla="*/ 12239933 w 12239933"/>
              <a:gd name="connsiteY2" fmla="*/ 0 h 5532438"/>
              <a:gd name="connsiteX3" fmla="*/ 12239933 w 12239933"/>
              <a:gd name="connsiteY3" fmla="*/ 5513388 h 5532438"/>
              <a:gd name="connsiteX4" fmla="*/ 7667933 w 12239933"/>
              <a:gd name="connsiteY4" fmla="*/ 5532438 h 5532438"/>
              <a:gd name="connsiteX5" fmla="*/ 9833 w 12239933"/>
              <a:gd name="connsiteY5" fmla="*/ 5513388 h 5532438"/>
              <a:gd name="connsiteX6" fmla="*/ 0 w 12239933"/>
              <a:gd name="connsiteY6" fmla="*/ 1390343 h 5532438"/>
              <a:gd name="connsiteX0" fmla="*/ 946 w 12240879"/>
              <a:gd name="connsiteY0" fmla="*/ 1390343 h 5532438"/>
              <a:gd name="connsiteX1" fmla="*/ 5608099 w 12240879"/>
              <a:gd name="connsiteY1" fmla="*/ 13929 h 5532438"/>
              <a:gd name="connsiteX2" fmla="*/ 12240879 w 12240879"/>
              <a:gd name="connsiteY2" fmla="*/ 0 h 5532438"/>
              <a:gd name="connsiteX3" fmla="*/ 12240879 w 12240879"/>
              <a:gd name="connsiteY3" fmla="*/ 5513388 h 5532438"/>
              <a:gd name="connsiteX4" fmla="*/ 7668879 w 12240879"/>
              <a:gd name="connsiteY4" fmla="*/ 5532438 h 5532438"/>
              <a:gd name="connsiteX5" fmla="*/ 946 w 12240879"/>
              <a:gd name="connsiteY5" fmla="*/ 4726807 h 5532438"/>
              <a:gd name="connsiteX6" fmla="*/ 946 w 12240879"/>
              <a:gd name="connsiteY6" fmla="*/ 1390343 h 5532438"/>
              <a:gd name="connsiteX0" fmla="*/ 946 w 12240879"/>
              <a:gd name="connsiteY0" fmla="*/ 1390343 h 5513388"/>
              <a:gd name="connsiteX1" fmla="*/ 5608099 w 12240879"/>
              <a:gd name="connsiteY1" fmla="*/ 13929 h 5513388"/>
              <a:gd name="connsiteX2" fmla="*/ 12240879 w 12240879"/>
              <a:gd name="connsiteY2" fmla="*/ 0 h 5513388"/>
              <a:gd name="connsiteX3" fmla="*/ 12240879 w 12240879"/>
              <a:gd name="connsiteY3" fmla="*/ 5513388 h 5513388"/>
              <a:gd name="connsiteX4" fmla="*/ 7629550 w 12240879"/>
              <a:gd name="connsiteY4" fmla="*/ 5473445 h 5513388"/>
              <a:gd name="connsiteX5" fmla="*/ 946 w 12240879"/>
              <a:gd name="connsiteY5" fmla="*/ 4726807 h 5513388"/>
              <a:gd name="connsiteX6" fmla="*/ 946 w 12240879"/>
              <a:gd name="connsiteY6" fmla="*/ 1390343 h 5513388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21215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31047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4466 w 12240583"/>
              <a:gd name="connsiteY0" fmla="*/ 1390343 h 5473445"/>
              <a:gd name="connsiteX1" fmla="*/ 5607803 w 12240583"/>
              <a:gd name="connsiteY1" fmla="*/ 13929 h 5473445"/>
              <a:gd name="connsiteX2" fmla="*/ 12240583 w 12240583"/>
              <a:gd name="connsiteY2" fmla="*/ 0 h 5473445"/>
              <a:gd name="connsiteX3" fmla="*/ 12230751 w 12240583"/>
              <a:gd name="connsiteY3" fmla="*/ 4333517 h 5473445"/>
              <a:gd name="connsiteX4" fmla="*/ 7629254 w 12240583"/>
              <a:gd name="connsiteY4" fmla="*/ 5473445 h 5473445"/>
              <a:gd name="connsiteX5" fmla="*/ 650 w 12240583"/>
              <a:gd name="connsiteY5" fmla="*/ 4726807 h 5473445"/>
              <a:gd name="connsiteX6" fmla="*/ 4466 w 12240583"/>
              <a:gd name="connsiteY6" fmla="*/ 1390343 h 5473445"/>
              <a:gd name="connsiteX0" fmla="*/ 47842 w 12240076"/>
              <a:gd name="connsiteY0" fmla="*/ 1384628 h 5473445"/>
              <a:gd name="connsiteX1" fmla="*/ 5607296 w 12240076"/>
              <a:gd name="connsiteY1" fmla="*/ 13929 h 5473445"/>
              <a:gd name="connsiteX2" fmla="*/ 12240076 w 12240076"/>
              <a:gd name="connsiteY2" fmla="*/ 0 h 5473445"/>
              <a:gd name="connsiteX3" fmla="*/ 12230244 w 12240076"/>
              <a:gd name="connsiteY3" fmla="*/ 4333517 h 5473445"/>
              <a:gd name="connsiteX4" fmla="*/ 7628747 w 12240076"/>
              <a:gd name="connsiteY4" fmla="*/ 5473445 h 5473445"/>
              <a:gd name="connsiteX5" fmla="*/ 143 w 12240076"/>
              <a:gd name="connsiteY5" fmla="*/ 4726807 h 5473445"/>
              <a:gd name="connsiteX6" fmla="*/ 47842 w 12240076"/>
              <a:gd name="connsiteY6" fmla="*/ 1384628 h 5473445"/>
              <a:gd name="connsiteX0" fmla="*/ 9983 w 12240376"/>
              <a:gd name="connsiteY0" fmla="*/ 1390343 h 5473445"/>
              <a:gd name="connsiteX1" fmla="*/ 5607596 w 12240376"/>
              <a:gd name="connsiteY1" fmla="*/ 13929 h 5473445"/>
              <a:gd name="connsiteX2" fmla="*/ 12240376 w 12240376"/>
              <a:gd name="connsiteY2" fmla="*/ 0 h 5473445"/>
              <a:gd name="connsiteX3" fmla="*/ 12230544 w 12240376"/>
              <a:gd name="connsiteY3" fmla="*/ 4333517 h 5473445"/>
              <a:gd name="connsiteX4" fmla="*/ 7629047 w 12240376"/>
              <a:gd name="connsiteY4" fmla="*/ 5473445 h 5473445"/>
              <a:gd name="connsiteX5" fmla="*/ 443 w 12240376"/>
              <a:gd name="connsiteY5" fmla="*/ 4726807 h 5473445"/>
              <a:gd name="connsiteX6" fmla="*/ 9983 w 12240376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20561 w 12230393"/>
              <a:gd name="connsiteY3" fmla="*/ 4333517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12929 w 12230393"/>
              <a:gd name="connsiteY3" fmla="*/ 433542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07205 w 12230393"/>
              <a:gd name="connsiteY3" fmla="*/ 430875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12929 w 12230393"/>
              <a:gd name="connsiteY3" fmla="*/ 430875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15129"/>
              <a:gd name="connsiteY0" fmla="*/ 1376414 h 5459516"/>
              <a:gd name="connsiteX1" fmla="*/ 5597613 w 12215129"/>
              <a:gd name="connsiteY1" fmla="*/ 0 h 5459516"/>
              <a:gd name="connsiteX2" fmla="*/ 12215129 w 12215129"/>
              <a:gd name="connsiteY2" fmla="*/ 1311 h 5459516"/>
              <a:gd name="connsiteX3" fmla="*/ 12212929 w 12215129"/>
              <a:gd name="connsiteY3" fmla="*/ 4294823 h 5459516"/>
              <a:gd name="connsiteX4" fmla="*/ 7619064 w 12215129"/>
              <a:gd name="connsiteY4" fmla="*/ 5459516 h 5459516"/>
              <a:gd name="connsiteX5" fmla="*/ 1908 w 12215129"/>
              <a:gd name="connsiteY5" fmla="*/ 4712878 h 5459516"/>
              <a:gd name="connsiteX6" fmla="*/ 0 w 12215129"/>
              <a:gd name="connsiteY6" fmla="*/ 1376414 h 54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129" h="5459516">
                <a:moveTo>
                  <a:pt x="0" y="1376414"/>
                </a:moveTo>
                <a:lnTo>
                  <a:pt x="5597613" y="0"/>
                </a:lnTo>
                <a:lnTo>
                  <a:pt x="12215129" y="1311"/>
                </a:lnTo>
                <a:cubicBezTo>
                  <a:pt x="12208574" y="1445817"/>
                  <a:pt x="12219484" y="2850317"/>
                  <a:pt x="12212929" y="4294823"/>
                </a:cubicBezTo>
                <a:lnTo>
                  <a:pt x="7619064" y="5459516"/>
                </a:lnTo>
                <a:lnTo>
                  <a:pt x="1908" y="4712878"/>
                </a:lnTo>
                <a:cubicBezTo>
                  <a:pt x="-1370" y="3338530"/>
                  <a:pt x="3278" y="2750762"/>
                  <a:pt x="0" y="137641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Friform 5">
            <a:extLst>
              <a:ext uri="{FF2B5EF4-FFF2-40B4-BE49-F238E27FC236}">
                <a16:creationId xmlns:a16="http://schemas.microsoft.com/office/drawing/2014/main" id="{79C10543-BC5B-467E-B608-501CA0759F36}"/>
              </a:ext>
            </a:extLst>
          </p:cNvPr>
          <p:cNvSpPr/>
          <p:nvPr userDrawn="1"/>
        </p:nvSpPr>
        <p:spPr>
          <a:xfrm>
            <a:off x="-13012" y="-9422"/>
            <a:ext cx="5366364" cy="1333289"/>
          </a:xfrm>
          <a:custGeom>
            <a:avLst/>
            <a:gdLst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8466 h 1320800"/>
              <a:gd name="connsiteX3" fmla="*/ 8467 w 5300134"/>
              <a:gd name="connsiteY3" fmla="*/ 0 h 1320800"/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46566 h 1320800"/>
              <a:gd name="connsiteX3" fmla="*/ 8467 w 5300134"/>
              <a:gd name="connsiteY3" fmla="*/ 0 h 1320800"/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4656 h 1320800"/>
              <a:gd name="connsiteX3" fmla="*/ 8467 w 5300134"/>
              <a:gd name="connsiteY3" fmla="*/ 0 h 1320800"/>
              <a:gd name="connsiteX0" fmla="*/ 2752 w 5294419"/>
              <a:gd name="connsiteY0" fmla="*/ 0 h 1320800"/>
              <a:gd name="connsiteX1" fmla="*/ 0 w 5294419"/>
              <a:gd name="connsiteY1" fmla="*/ 1320800 h 1320800"/>
              <a:gd name="connsiteX2" fmla="*/ 5294419 w 5294419"/>
              <a:gd name="connsiteY2" fmla="*/ 4656 h 1320800"/>
              <a:gd name="connsiteX3" fmla="*/ 2752 w 5294419"/>
              <a:gd name="connsiteY3" fmla="*/ 0 h 1320800"/>
              <a:gd name="connsiteX0" fmla="*/ 140 w 5291807"/>
              <a:gd name="connsiteY0" fmla="*/ 0 h 1326515"/>
              <a:gd name="connsiteX1" fmla="*/ 35488 w 5291807"/>
              <a:gd name="connsiteY1" fmla="*/ 1326515 h 1326515"/>
              <a:gd name="connsiteX2" fmla="*/ 5291807 w 5291807"/>
              <a:gd name="connsiteY2" fmla="*/ 4656 h 1326515"/>
              <a:gd name="connsiteX3" fmla="*/ 140 w 5291807"/>
              <a:gd name="connsiteY3" fmla="*/ 0 h 1326515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138 w 5291805"/>
              <a:gd name="connsiteY0" fmla="*/ 0 h 1332230"/>
              <a:gd name="connsiteX1" fmla="*/ 36121 w 5291805"/>
              <a:gd name="connsiteY1" fmla="*/ 1332230 h 1332230"/>
              <a:gd name="connsiteX2" fmla="*/ 5291805 w 5291805"/>
              <a:gd name="connsiteY2" fmla="*/ 4656 h 1332230"/>
              <a:gd name="connsiteX3" fmla="*/ 138 w 5291805"/>
              <a:gd name="connsiteY3" fmla="*/ 0 h 1332230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2117 w 5293784"/>
              <a:gd name="connsiteY0" fmla="*/ 0 h 1332230"/>
              <a:gd name="connsiteX1" fmla="*/ 0 w 5293784"/>
              <a:gd name="connsiteY1" fmla="*/ 1332230 h 1332230"/>
              <a:gd name="connsiteX2" fmla="*/ 5293784 w 5293784"/>
              <a:gd name="connsiteY2" fmla="*/ 4656 h 1332230"/>
              <a:gd name="connsiteX3" fmla="*/ 2117 w 5293784"/>
              <a:gd name="connsiteY3" fmla="*/ 0 h 1332230"/>
              <a:gd name="connsiteX0" fmla="*/ 2117 w 5309024"/>
              <a:gd name="connsiteY0" fmla="*/ 0 h 1332230"/>
              <a:gd name="connsiteX1" fmla="*/ 0 w 5309024"/>
              <a:gd name="connsiteY1" fmla="*/ 1332230 h 1332230"/>
              <a:gd name="connsiteX2" fmla="*/ 5309024 w 5309024"/>
              <a:gd name="connsiteY2" fmla="*/ 4656 h 1332230"/>
              <a:gd name="connsiteX3" fmla="*/ 2117 w 5309024"/>
              <a:gd name="connsiteY3" fmla="*/ 0 h 1332230"/>
              <a:gd name="connsiteX0" fmla="*/ 402 w 5316834"/>
              <a:gd name="connsiteY0" fmla="*/ 0 h 1332230"/>
              <a:gd name="connsiteX1" fmla="*/ 7810 w 5316834"/>
              <a:gd name="connsiteY1" fmla="*/ 1332230 h 1332230"/>
              <a:gd name="connsiteX2" fmla="*/ 5316834 w 5316834"/>
              <a:gd name="connsiteY2" fmla="*/ 4656 h 1332230"/>
              <a:gd name="connsiteX3" fmla="*/ 402 w 5316834"/>
              <a:gd name="connsiteY3" fmla="*/ 0 h 1332230"/>
              <a:gd name="connsiteX0" fmla="*/ 402 w 5316834"/>
              <a:gd name="connsiteY0" fmla="*/ 0 h 1332230"/>
              <a:gd name="connsiteX1" fmla="*/ 7810 w 5316834"/>
              <a:gd name="connsiteY1" fmla="*/ 1332230 h 1332230"/>
              <a:gd name="connsiteX2" fmla="*/ 5316834 w 5316834"/>
              <a:gd name="connsiteY2" fmla="*/ 6561 h 1332230"/>
              <a:gd name="connsiteX3" fmla="*/ 402 w 5316834"/>
              <a:gd name="connsiteY3" fmla="*/ 0 h 1332230"/>
              <a:gd name="connsiteX0" fmla="*/ 402 w 5366364"/>
              <a:gd name="connsiteY0" fmla="*/ 1059 h 1333289"/>
              <a:gd name="connsiteX1" fmla="*/ 7810 w 5366364"/>
              <a:gd name="connsiteY1" fmla="*/ 1333289 h 1333289"/>
              <a:gd name="connsiteX2" fmla="*/ 5366364 w 5366364"/>
              <a:gd name="connsiteY2" fmla="*/ 0 h 1333289"/>
              <a:gd name="connsiteX3" fmla="*/ 402 w 5366364"/>
              <a:gd name="connsiteY3" fmla="*/ 1059 h 133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364" h="1333289">
                <a:moveTo>
                  <a:pt x="402" y="1059"/>
                </a:moveTo>
                <a:cubicBezTo>
                  <a:pt x="-2420" y="441326"/>
                  <a:pt x="10632" y="893022"/>
                  <a:pt x="7810" y="1333289"/>
                </a:cubicBezTo>
                <a:lnTo>
                  <a:pt x="5366364" y="0"/>
                </a:lnTo>
                <a:lnTo>
                  <a:pt x="402" y="1059"/>
                </a:ln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Logo: Kristiansund kommune.">
            <a:extLst>
              <a:ext uri="{FF2B5EF4-FFF2-40B4-BE49-F238E27FC236}">
                <a16:creationId xmlns:a16="http://schemas.microsoft.com/office/drawing/2014/main" id="{AD2B71E3-05E7-F9B5-94CA-904BC7E52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9" y="-76508"/>
            <a:ext cx="2087562" cy="1224894"/>
          </a:xfrm>
          <a:prstGeom prst="rect">
            <a:avLst/>
          </a:prstGeom>
        </p:spPr>
      </p:pic>
      <p:sp>
        <p:nvSpPr>
          <p:cNvPr id="9" name="Plassholder for tekst 12">
            <a:extLst>
              <a:ext uri="{FF2B5EF4-FFF2-40B4-BE49-F238E27FC236}">
                <a16:creationId xmlns:a16="http://schemas.microsoft.com/office/drawing/2014/main" id="{AD307443-50B7-62DE-D1E8-0E98322E9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31" y="5646468"/>
            <a:ext cx="4194589" cy="3427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presentatør</a:t>
            </a:r>
          </a:p>
        </p:txBody>
      </p:sp>
      <p:sp>
        <p:nvSpPr>
          <p:cNvPr id="10" name="Plassholder for tekst 14">
            <a:extLst>
              <a:ext uri="{FF2B5EF4-FFF2-40B4-BE49-F238E27FC236}">
                <a16:creationId xmlns:a16="http://schemas.microsoft.com/office/drawing/2014/main" id="{7CB60705-15A5-C298-9FBA-3D21157298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268" y="5947819"/>
            <a:ext cx="9442450" cy="56823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på presentasjon</a:t>
            </a:r>
          </a:p>
        </p:txBody>
      </p:sp>
    </p:spTree>
    <p:extLst>
      <p:ext uri="{BB962C8B-B14F-4D97-AF65-F5344CB8AC3E}">
        <p14:creationId xmlns:p14="http://schemas.microsoft.com/office/powerpoint/2010/main" val="20051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form 31">
            <a:extLst>
              <a:ext uri="{FF2B5EF4-FFF2-40B4-BE49-F238E27FC236}">
                <a16:creationId xmlns:a16="http://schemas.microsoft.com/office/drawing/2014/main" id="{2A40C713-15D7-38A2-0BEE-8CCEEBB2E24F}"/>
              </a:ext>
            </a:extLst>
          </p:cNvPr>
          <p:cNvSpPr/>
          <p:nvPr userDrawn="1"/>
        </p:nvSpPr>
        <p:spPr>
          <a:xfrm>
            <a:off x="7854467" y="4395579"/>
            <a:ext cx="4338258" cy="1514650"/>
          </a:xfrm>
          <a:custGeom>
            <a:avLst/>
            <a:gdLst>
              <a:gd name="connsiteX0" fmla="*/ 4353218 w 4353218"/>
              <a:gd name="connsiteY0" fmla="*/ 0 h 1514650"/>
              <a:gd name="connsiteX1" fmla="*/ 4353218 w 4353218"/>
              <a:gd name="connsiteY1" fmla="*/ 1514650 h 1514650"/>
              <a:gd name="connsiteX2" fmla="*/ 0 w 4353218"/>
              <a:gd name="connsiteY2" fmla="*/ 1088304 h 1514650"/>
              <a:gd name="connsiteX3" fmla="*/ 4353218 w 4353218"/>
              <a:gd name="connsiteY3" fmla="*/ 0 h 15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3218" h="1514650">
                <a:moveTo>
                  <a:pt x="4353218" y="0"/>
                </a:moveTo>
                <a:lnTo>
                  <a:pt x="4353218" y="1514650"/>
                </a:lnTo>
                <a:lnTo>
                  <a:pt x="0" y="1088304"/>
                </a:lnTo>
                <a:lnTo>
                  <a:pt x="4353218" y="0"/>
                </a:lnTo>
                <a:close/>
              </a:path>
            </a:pathLst>
          </a:custGeom>
          <a:solidFill>
            <a:srgbClr val="009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6">
            <a:extLst>
              <a:ext uri="{FF2B5EF4-FFF2-40B4-BE49-F238E27FC236}">
                <a16:creationId xmlns:a16="http://schemas.microsoft.com/office/drawing/2014/main" id="{1008282A-7FF4-95FC-9CF2-ABCB3FC99B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780" y="-17464"/>
            <a:ext cx="12240879" cy="5473445"/>
          </a:xfrm>
          <a:custGeom>
            <a:avLst/>
            <a:gdLst>
              <a:gd name="connsiteX0" fmla="*/ 0 w 12230100"/>
              <a:gd name="connsiteY0" fmla="*/ 0 h 5513388"/>
              <a:gd name="connsiteX1" fmla="*/ 12230100 w 12230100"/>
              <a:gd name="connsiteY1" fmla="*/ 0 h 5513388"/>
              <a:gd name="connsiteX2" fmla="*/ 12230100 w 12230100"/>
              <a:gd name="connsiteY2" fmla="*/ 5513388 h 5513388"/>
              <a:gd name="connsiteX3" fmla="*/ 0 w 12230100"/>
              <a:gd name="connsiteY3" fmla="*/ 5513388 h 5513388"/>
              <a:gd name="connsiteX4" fmla="*/ 0 w 12230100"/>
              <a:gd name="connsiteY4" fmla="*/ 0 h 5513388"/>
              <a:gd name="connsiteX0" fmla="*/ 0 w 12230100"/>
              <a:gd name="connsiteY0" fmla="*/ 25400 h 5538788"/>
              <a:gd name="connsiteX1" fmla="*/ 5400675 w 12230100"/>
              <a:gd name="connsiteY1" fmla="*/ 0 h 5538788"/>
              <a:gd name="connsiteX2" fmla="*/ 12230100 w 12230100"/>
              <a:gd name="connsiteY2" fmla="*/ 25400 h 5538788"/>
              <a:gd name="connsiteX3" fmla="*/ 12230100 w 12230100"/>
              <a:gd name="connsiteY3" fmla="*/ 5538788 h 5538788"/>
              <a:gd name="connsiteX4" fmla="*/ 0 w 12230100"/>
              <a:gd name="connsiteY4" fmla="*/ 5538788 h 5538788"/>
              <a:gd name="connsiteX5" fmla="*/ 0 w 12230100"/>
              <a:gd name="connsiteY5" fmla="*/ 25400 h 5538788"/>
              <a:gd name="connsiteX0" fmla="*/ 0 w 12230100"/>
              <a:gd name="connsiteY0" fmla="*/ 25400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25400 h 5557838"/>
              <a:gd name="connsiteX0" fmla="*/ 0 w 12230100"/>
              <a:gd name="connsiteY0" fmla="*/ 1425576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1425576 h 5557838"/>
              <a:gd name="connsiteX0" fmla="*/ 0 w 12230100"/>
              <a:gd name="connsiteY0" fmla="*/ 1400176 h 5532438"/>
              <a:gd name="connsiteX1" fmla="*/ 5597320 w 12230100"/>
              <a:gd name="connsiteY1" fmla="*/ 13929 h 5532438"/>
              <a:gd name="connsiteX2" fmla="*/ 12230100 w 12230100"/>
              <a:gd name="connsiteY2" fmla="*/ 0 h 5532438"/>
              <a:gd name="connsiteX3" fmla="*/ 12230100 w 12230100"/>
              <a:gd name="connsiteY3" fmla="*/ 5513388 h 5532438"/>
              <a:gd name="connsiteX4" fmla="*/ 7658100 w 12230100"/>
              <a:gd name="connsiteY4" fmla="*/ 5532438 h 5532438"/>
              <a:gd name="connsiteX5" fmla="*/ 0 w 12230100"/>
              <a:gd name="connsiteY5" fmla="*/ 5513388 h 5532438"/>
              <a:gd name="connsiteX6" fmla="*/ 0 w 12230100"/>
              <a:gd name="connsiteY6" fmla="*/ 1400176 h 5532438"/>
              <a:gd name="connsiteX0" fmla="*/ 0 w 12239933"/>
              <a:gd name="connsiteY0" fmla="*/ 1390343 h 5532438"/>
              <a:gd name="connsiteX1" fmla="*/ 5607153 w 12239933"/>
              <a:gd name="connsiteY1" fmla="*/ 13929 h 5532438"/>
              <a:gd name="connsiteX2" fmla="*/ 12239933 w 12239933"/>
              <a:gd name="connsiteY2" fmla="*/ 0 h 5532438"/>
              <a:gd name="connsiteX3" fmla="*/ 12239933 w 12239933"/>
              <a:gd name="connsiteY3" fmla="*/ 5513388 h 5532438"/>
              <a:gd name="connsiteX4" fmla="*/ 7667933 w 12239933"/>
              <a:gd name="connsiteY4" fmla="*/ 5532438 h 5532438"/>
              <a:gd name="connsiteX5" fmla="*/ 9833 w 12239933"/>
              <a:gd name="connsiteY5" fmla="*/ 5513388 h 5532438"/>
              <a:gd name="connsiteX6" fmla="*/ 0 w 12239933"/>
              <a:gd name="connsiteY6" fmla="*/ 1390343 h 5532438"/>
              <a:gd name="connsiteX0" fmla="*/ 946 w 12240879"/>
              <a:gd name="connsiteY0" fmla="*/ 1390343 h 5532438"/>
              <a:gd name="connsiteX1" fmla="*/ 5608099 w 12240879"/>
              <a:gd name="connsiteY1" fmla="*/ 13929 h 5532438"/>
              <a:gd name="connsiteX2" fmla="*/ 12240879 w 12240879"/>
              <a:gd name="connsiteY2" fmla="*/ 0 h 5532438"/>
              <a:gd name="connsiteX3" fmla="*/ 12240879 w 12240879"/>
              <a:gd name="connsiteY3" fmla="*/ 5513388 h 5532438"/>
              <a:gd name="connsiteX4" fmla="*/ 7668879 w 12240879"/>
              <a:gd name="connsiteY4" fmla="*/ 5532438 h 5532438"/>
              <a:gd name="connsiteX5" fmla="*/ 946 w 12240879"/>
              <a:gd name="connsiteY5" fmla="*/ 4726807 h 5532438"/>
              <a:gd name="connsiteX6" fmla="*/ 946 w 12240879"/>
              <a:gd name="connsiteY6" fmla="*/ 1390343 h 5532438"/>
              <a:gd name="connsiteX0" fmla="*/ 946 w 12240879"/>
              <a:gd name="connsiteY0" fmla="*/ 1390343 h 5513388"/>
              <a:gd name="connsiteX1" fmla="*/ 5608099 w 12240879"/>
              <a:gd name="connsiteY1" fmla="*/ 13929 h 5513388"/>
              <a:gd name="connsiteX2" fmla="*/ 12240879 w 12240879"/>
              <a:gd name="connsiteY2" fmla="*/ 0 h 5513388"/>
              <a:gd name="connsiteX3" fmla="*/ 12240879 w 12240879"/>
              <a:gd name="connsiteY3" fmla="*/ 5513388 h 5513388"/>
              <a:gd name="connsiteX4" fmla="*/ 7629550 w 12240879"/>
              <a:gd name="connsiteY4" fmla="*/ 5473445 h 5513388"/>
              <a:gd name="connsiteX5" fmla="*/ 946 w 12240879"/>
              <a:gd name="connsiteY5" fmla="*/ 4726807 h 5513388"/>
              <a:gd name="connsiteX6" fmla="*/ 946 w 12240879"/>
              <a:gd name="connsiteY6" fmla="*/ 1390343 h 5513388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21215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31047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0879" h="5473445">
                <a:moveTo>
                  <a:pt x="946" y="1390343"/>
                </a:moveTo>
                <a:lnTo>
                  <a:pt x="5608099" y="13929"/>
                </a:lnTo>
                <a:lnTo>
                  <a:pt x="12240879" y="0"/>
                </a:lnTo>
                <a:cubicBezTo>
                  <a:pt x="12234324" y="1444506"/>
                  <a:pt x="12237602" y="2889011"/>
                  <a:pt x="12231047" y="4333517"/>
                </a:cubicBezTo>
                <a:lnTo>
                  <a:pt x="7629550" y="5473445"/>
                </a:lnTo>
                <a:lnTo>
                  <a:pt x="946" y="4726807"/>
                </a:lnTo>
                <a:cubicBezTo>
                  <a:pt x="-2332" y="3352459"/>
                  <a:pt x="4224" y="2764691"/>
                  <a:pt x="946" y="139034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Friform 34">
            <a:extLst>
              <a:ext uri="{FF2B5EF4-FFF2-40B4-BE49-F238E27FC236}">
                <a16:creationId xmlns:a16="http://schemas.microsoft.com/office/drawing/2014/main" id="{7F0D215E-480B-952E-10DA-AC7E06CC8A9A}"/>
              </a:ext>
            </a:extLst>
          </p:cNvPr>
          <p:cNvSpPr/>
          <p:nvPr userDrawn="1"/>
        </p:nvSpPr>
        <p:spPr>
          <a:xfrm>
            <a:off x="-14127" y="4784492"/>
            <a:ext cx="12215742" cy="2088748"/>
          </a:xfrm>
          <a:custGeom>
            <a:avLst/>
            <a:gdLst>
              <a:gd name="connsiteX0" fmla="*/ 784 w 12237708"/>
              <a:gd name="connsiteY0" fmla="*/ 0 h 2088748"/>
              <a:gd name="connsiteX1" fmla="*/ 12223421 w 12237708"/>
              <a:gd name="connsiteY1" fmla="*/ 1202923 h 2088748"/>
              <a:gd name="connsiteX2" fmla="*/ 12237708 w 12237708"/>
              <a:gd name="connsiteY2" fmla="*/ 2088748 h 2088748"/>
              <a:gd name="connsiteX3" fmla="*/ 7608 w 12237708"/>
              <a:gd name="connsiteY3" fmla="*/ 2088748 h 2088748"/>
              <a:gd name="connsiteX4" fmla="*/ 784 w 12237708"/>
              <a:gd name="connsiteY4" fmla="*/ 0 h 2088748"/>
              <a:gd name="connsiteX0" fmla="*/ 46 w 12236970"/>
              <a:gd name="connsiteY0" fmla="*/ 0 h 2088748"/>
              <a:gd name="connsiteX1" fmla="*/ 12222683 w 12236970"/>
              <a:gd name="connsiteY1" fmla="*/ 1202923 h 2088748"/>
              <a:gd name="connsiteX2" fmla="*/ 12236970 w 12236970"/>
              <a:gd name="connsiteY2" fmla="*/ 2088748 h 2088748"/>
              <a:gd name="connsiteX3" fmla="*/ 119411 w 12236970"/>
              <a:gd name="connsiteY3" fmla="*/ 2052553 h 2088748"/>
              <a:gd name="connsiteX4" fmla="*/ 46 w 12236970"/>
              <a:gd name="connsiteY4" fmla="*/ 0 h 2088748"/>
              <a:gd name="connsiteX0" fmla="*/ 437 w 12237361"/>
              <a:gd name="connsiteY0" fmla="*/ 0 h 2088748"/>
              <a:gd name="connsiteX1" fmla="*/ 12223074 w 12237361"/>
              <a:gd name="connsiteY1" fmla="*/ 1202923 h 2088748"/>
              <a:gd name="connsiteX2" fmla="*/ 12237361 w 12237361"/>
              <a:gd name="connsiteY2" fmla="*/ 2088748 h 2088748"/>
              <a:gd name="connsiteX3" fmla="*/ 12983 w 12237361"/>
              <a:gd name="connsiteY3" fmla="*/ 2073508 h 2088748"/>
              <a:gd name="connsiteX4" fmla="*/ 437 w 12237361"/>
              <a:gd name="connsiteY4" fmla="*/ 0 h 2088748"/>
              <a:gd name="connsiteX0" fmla="*/ 437 w 12223074"/>
              <a:gd name="connsiteY0" fmla="*/ 0 h 2073508"/>
              <a:gd name="connsiteX1" fmla="*/ 12223074 w 12223074"/>
              <a:gd name="connsiteY1" fmla="*/ 1202923 h 2073508"/>
              <a:gd name="connsiteX2" fmla="*/ 12170599 w 12223074"/>
              <a:gd name="connsiteY2" fmla="*/ 2027788 h 2073508"/>
              <a:gd name="connsiteX3" fmla="*/ 12983 w 12223074"/>
              <a:gd name="connsiteY3" fmla="*/ 2073508 h 2073508"/>
              <a:gd name="connsiteX4" fmla="*/ 437 w 12223074"/>
              <a:gd name="connsiteY4" fmla="*/ 0 h 2073508"/>
              <a:gd name="connsiteX0" fmla="*/ 437 w 12224008"/>
              <a:gd name="connsiteY0" fmla="*/ 0 h 2075413"/>
              <a:gd name="connsiteX1" fmla="*/ 12223074 w 12224008"/>
              <a:gd name="connsiteY1" fmla="*/ 1202923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437 w 12224008"/>
              <a:gd name="connsiteY0" fmla="*/ 0 h 2075413"/>
              <a:gd name="connsiteX1" fmla="*/ 12110533 w 12224008"/>
              <a:gd name="connsiteY1" fmla="*/ 1250548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437 w 12224008"/>
              <a:gd name="connsiteY0" fmla="*/ 0 h 2075413"/>
              <a:gd name="connsiteX1" fmla="*/ 12223074 w 12224008"/>
              <a:gd name="connsiteY1" fmla="*/ 1189588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1044 w 12224615"/>
              <a:gd name="connsiteY0" fmla="*/ 0 h 2078588"/>
              <a:gd name="connsiteX1" fmla="*/ 12223681 w 12224615"/>
              <a:gd name="connsiteY1" fmla="*/ 1189588 h 2078588"/>
              <a:gd name="connsiteX2" fmla="*/ 12224615 w 12224615"/>
              <a:gd name="connsiteY2" fmla="*/ 2075413 h 2078588"/>
              <a:gd name="connsiteX3" fmla="*/ 5960 w 12224615"/>
              <a:gd name="connsiteY3" fmla="*/ 2078588 h 2078588"/>
              <a:gd name="connsiteX4" fmla="*/ 1044 w 12224615"/>
              <a:gd name="connsiteY4" fmla="*/ 0 h 2078588"/>
              <a:gd name="connsiteX0" fmla="*/ 1044 w 12223682"/>
              <a:gd name="connsiteY0" fmla="*/ 0 h 2078588"/>
              <a:gd name="connsiteX1" fmla="*/ 12223681 w 12223682"/>
              <a:gd name="connsiteY1" fmla="*/ 1189588 h 2078588"/>
              <a:gd name="connsiteX2" fmla="*/ 12158489 w 12223682"/>
              <a:gd name="connsiteY2" fmla="*/ 1994133 h 2078588"/>
              <a:gd name="connsiteX3" fmla="*/ 5960 w 12223682"/>
              <a:gd name="connsiteY3" fmla="*/ 2078588 h 2078588"/>
              <a:gd name="connsiteX4" fmla="*/ 1044 w 12223682"/>
              <a:gd name="connsiteY4" fmla="*/ 0 h 2078588"/>
              <a:gd name="connsiteX0" fmla="*/ 1044 w 12224615"/>
              <a:gd name="connsiteY0" fmla="*/ 0 h 2080493"/>
              <a:gd name="connsiteX1" fmla="*/ 12223681 w 12224615"/>
              <a:gd name="connsiteY1" fmla="*/ 1189588 h 2080493"/>
              <a:gd name="connsiteX2" fmla="*/ 12224615 w 12224615"/>
              <a:gd name="connsiteY2" fmla="*/ 2080493 h 2080493"/>
              <a:gd name="connsiteX3" fmla="*/ 5960 w 12224615"/>
              <a:gd name="connsiteY3" fmla="*/ 2078588 h 2080493"/>
              <a:gd name="connsiteX4" fmla="*/ 1044 w 12224615"/>
              <a:gd name="connsiteY4" fmla="*/ 0 h 2080493"/>
              <a:gd name="connsiteX0" fmla="*/ 2953 w 12226524"/>
              <a:gd name="connsiteY0" fmla="*/ 0 h 2088748"/>
              <a:gd name="connsiteX1" fmla="*/ 12225590 w 12226524"/>
              <a:gd name="connsiteY1" fmla="*/ 1189588 h 2088748"/>
              <a:gd name="connsiteX2" fmla="*/ 12226524 w 12226524"/>
              <a:gd name="connsiteY2" fmla="*/ 2080493 h 2088748"/>
              <a:gd name="connsiteX3" fmla="*/ 2782 w 12226524"/>
              <a:gd name="connsiteY3" fmla="*/ 2088748 h 2088748"/>
              <a:gd name="connsiteX4" fmla="*/ 2953 w 12226524"/>
              <a:gd name="connsiteY4" fmla="*/ 0 h 2088748"/>
              <a:gd name="connsiteX0" fmla="*/ 2953 w 12231611"/>
              <a:gd name="connsiteY0" fmla="*/ 0 h 2088748"/>
              <a:gd name="connsiteX1" fmla="*/ 12225590 w 12231611"/>
              <a:gd name="connsiteY1" fmla="*/ 1189588 h 2088748"/>
              <a:gd name="connsiteX2" fmla="*/ 12231611 w 12231611"/>
              <a:gd name="connsiteY2" fmla="*/ 2085573 h 2088748"/>
              <a:gd name="connsiteX3" fmla="*/ 2782 w 12231611"/>
              <a:gd name="connsiteY3" fmla="*/ 2088748 h 2088748"/>
              <a:gd name="connsiteX4" fmla="*/ 2953 w 12231611"/>
              <a:gd name="connsiteY4" fmla="*/ 0 h 2088748"/>
              <a:gd name="connsiteX0" fmla="*/ 2953 w 12231611"/>
              <a:gd name="connsiteY0" fmla="*/ 0 h 2088748"/>
              <a:gd name="connsiteX1" fmla="*/ 12230677 w 12231611"/>
              <a:gd name="connsiteY1" fmla="*/ 1199748 h 2088748"/>
              <a:gd name="connsiteX2" fmla="*/ 12231611 w 12231611"/>
              <a:gd name="connsiteY2" fmla="*/ 2085573 h 2088748"/>
              <a:gd name="connsiteX3" fmla="*/ 2782 w 12231611"/>
              <a:gd name="connsiteY3" fmla="*/ 2088748 h 2088748"/>
              <a:gd name="connsiteX4" fmla="*/ 2953 w 12231611"/>
              <a:gd name="connsiteY4" fmla="*/ 0 h 208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1611" h="2088748">
                <a:moveTo>
                  <a:pt x="2953" y="0"/>
                </a:moveTo>
                <a:lnTo>
                  <a:pt x="12230677" y="1199748"/>
                </a:lnTo>
                <a:cubicBezTo>
                  <a:pt x="12230988" y="1490578"/>
                  <a:pt x="12231300" y="1794743"/>
                  <a:pt x="12231611" y="2085573"/>
                </a:cubicBezTo>
                <a:lnTo>
                  <a:pt x="2782" y="2088748"/>
                </a:lnTo>
                <a:cubicBezTo>
                  <a:pt x="-1981" y="1398185"/>
                  <a:pt x="252" y="707623"/>
                  <a:pt x="2953" y="0"/>
                </a:cubicBez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bilde 36">
            <a:extLst>
              <a:ext uri="{FF2B5EF4-FFF2-40B4-BE49-F238E27FC236}">
                <a16:creationId xmlns:a16="http://schemas.microsoft.com/office/drawing/2014/main" id="{4F8C15FA-CE42-7C60-E2B2-572448B333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" y="-2584"/>
            <a:ext cx="12196121" cy="5459516"/>
          </a:xfrm>
          <a:custGeom>
            <a:avLst/>
            <a:gdLst>
              <a:gd name="connsiteX0" fmla="*/ 0 w 12230100"/>
              <a:gd name="connsiteY0" fmla="*/ 0 h 5513388"/>
              <a:gd name="connsiteX1" fmla="*/ 12230100 w 12230100"/>
              <a:gd name="connsiteY1" fmla="*/ 0 h 5513388"/>
              <a:gd name="connsiteX2" fmla="*/ 12230100 w 12230100"/>
              <a:gd name="connsiteY2" fmla="*/ 5513388 h 5513388"/>
              <a:gd name="connsiteX3" fmla="*/ 0 w 12230100"/>
              <a:gd name="connsiteY3" fmla="*/ 5513388 h 5513388"/>
              <a:gd name="connsiteX4" fmla="*/ 0 w 12230100"/>
              <a:gd name="connsiteY4" fmla="*/ 0 h 5513388"/>
              <a:gd name="connsiteX0" fmla="*/ 0 w 12230100"/>
              <a:gd name="connsiteY0" fmla="*/ 25400 h 5538788"/>
              <a:gd name="connsiteX1" fmla="*/ 5400675 w 12230100"/>
              <a:gd name="connsiteY1" fmla="*/ 0 h 5538788"/>
              <a:gd name="connsiteX2" fmla="*/ 12230100 w 12230100"/>
              <a:gd name="connsiteY2" fmla="*/ 25400 h 5538788"/>
              <a:gd name="connsiteX3" fmla="*/ 12230100 w 12230100"/>
              <a:gd name="connsiteY3" fmla="*/ 5538788 h 5538788"/>
              <a:gd name="connsiteX4" fmla="*/ 0 w 12230100"/>
              <a:gd name="connsiteY4" fmla="*/ 5538788 h 5538788"/>
              <a:gd name="connsiteX5" fmla="*/ 0 w 12230100"/>
              <a:gd name="connsiteY5" fmla="*/ 25400 h 5538788"/>
              <a:gd name="connsiteX0" fmla="*/ 0 w 12230100"/>
              <a:gd name="connsiteY0" fmla="*/ 25400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25400 h 5557838"/>
              <a:gd name="connsiteX0" fmla="*/ 0 w 12230100"/>
              <a:gd name="connsiteY0" fmla="*/ 1425576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1425576 h 5557838"/>
              <a:gd name="connsiteX0" fmla="*/ 0 w 12230100"/>
              <a:gd name="connsiteY0" fmla="*/ 1400176 h 5532438"/>
              <a:gd name="connsiteX1" fmla="*/ 5597320 w 12230100"/>
              <a:gd name="connsiteY1" fmla="*/ 13929 h 5532438"/>
              <a:gd name="connsiteX2" fmla="*/ 12230100 w 12230100"/>
              <a:gd name="connsiteY2" fmla="*/ 0 h 5532438"/>
              <a:gd name="connsiteX3" fmla="*/ 12230100 w 12230100"/>
              <a:gd name="connsiteY3" fmla="*/ 5513388 h 5532438"/>
              <a:gd name="connsiteX4" fmla="*/ 7658100 w 12230100"/>
              <a:gd name="connsiteY4" fmla="*/ 5532438 h 5532438"/>
              <a:gd name="connsiteX5" fmla="*/ 0 w 12230100"/>
              <a:gd name="connsiteY5" fmla="*/ 5513388 h 5532438"/>
              <a:gd name="connsiteX6" fmla="*/ 0 w 12230100"/>
              <a:gd name="connsiteY6" fmla="*/ 1400176 h 5532438"/>
              <a:gd name="connsiteX0" fmla="*/ 0 w 12239933"/>
              <a:gd name="connsiteY0" fmla="*/ 1390343 h 5532438"/>
              <a:gd name="connsiteX1" fmla="*/ 5607153 w 12239933"/>
              <a:gd name="connsiteY1" fmla="*/ 13929 h 5532438"/>
              <a:gd name="connsiteX2" fmla="*/ 12239933 w 12239933"/>
              <a:gd name="connsiteY2" fmla="*/ 0 h 5532438"/>
              <a:gd name="connsiteX3" fmla="*/ 12239933 w 12239933"/>
              <a:gd name="connsiteY3" fmla="*/ 5513388 h 5532438"/>
              <a:gd name="connsiteX4" fmla="*/ 7667933 w 12239933"/>
              <a:gd name="connsiteY4" fmla="*/ 5532438 h 5532438"/>
              <a:gd name="connsiteX5" fmla="*/ 9833 w 12239933"/>
              <a:gd name="connsiteY5" fmla="*/ 5513388 h 5532438"/>
              <a:gd name="connsiteX6" fmla="*/ 0 w 12239933"/>
              <a:gd name="connsiteY6" fmla="*/ 1390343 h 5532438"/>
              <a:gd name="connsiteX0" fmla="*/ 946 w 12240879"/>
              <a:gd name="connsiteY0" fmla="*/ 1390343 h 5532438"/>
              <a:gd name="connsiteX1" fmla="*/ 5608099 w 12240879"/>
              <a:gd name="connsiteY1" fmla="*/ 13929 h 5532438"/>
              <a:gd name="connsiteX2" fmla="*/ 12240879 w 12240879"/>
              <a:gd name="connsiteY2" fmla="*/ 0 h 5532438"/>
              <a:gd name="connsiteX3" fmla="*/ 12240879 w 12240879"/>
              <a:gd name="connsiteY3" fmla="*/ 5513388 h 5532438"/>
              <a:gd name="connsiteX4" fmla="*/ 7668879 w 12240879"/>
              <a:gd name="connsiteY4" fmla="*/ 5532438 h 5532438"/>
              <a:gd name="connsiteX5" fmla="*/ 946 w 12240879"/>
              <a:gd name="connsiteY5" fmla="*/ 4726807 h 5532438"/>
              <a:gd name="connsiteX6" fmla="*/ 946 w 12240879"/>
              <a:gd name="connsiteY6" fmla="*/ 1390343 h 5532438"/>
              <a:gd name="connsiteX0" fmla="*/ 946 w 12240879"/>
              <a:gd name="connsiteY0" fmla="*/ 1390343 h 5513388"/>
              <a:gd name="connsiteX1" fmla="*/ 5608099 w 12240879"/>
              <a:gd name="connsiteY1" fmla="*/ 13929 h 5513388"/>
              <a:gd name="connsiteX2" fmla="*/ 12240879 w 12240879"/>
              <a:gd name="connsiteY2" fmla="*/ 0 h 5513388"/>
              <a:gd name="connsiteX3" fmla="*/ 12240879 w 12240879"/>
              <a:gd name="connsiteY3" fmla="*/ 5513388 h 5513388"/>
              <a:gd name="connsiteX4" fmla="*/ 7629550 w 12240879"/>
              <a:gd name="connsiteY4" fmla="*/ 5473445 h 5513388"/>
              <a:gd name="connsiteX5" fmla="*/ 946 w 12240879"/>
              <a:gd name="connsiteY5" fmla="*/ 4726807 h 5513388"/>
              <a:gd name="connsiteX6" fmla="*/ 946 w 12240879"/>
              <a:gd name="connsiteY6" fmla="*/ 1390343 h 5513388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21215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31047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4466 w 12240583"/>
              <a:gd name="connsiteY0" fmla="*/ 1390343 h 5473445"/>
              <a:gd name="connsiteX1" fmla="*/ 5607803 w 12240583"/>
              <a:gd name="connsiteY1" fmla="*/ 13929 h 5473445"/>
              <a:gd name="connsiteX2" fmla="*/ 12240583 w 12240583"/>
              <a:gd name="connsiteY2" fmla="*/ 0 h 5473445"/>
              <a:gd name="connsiteX3" fmla="*/ 12230751 w 12240583"/>
              <a:gd name="connsiteY3" fmla="*/ 4333517 h 5473445"/>
              <a:gd name="connsiteX4" fmla="*/ 7629254 w 12240583"/>
              <a:gd name="connsiteY4" fmla="*/ 5473445 h 5473445"/>
              <a:gd name="connsiteX5" fmla="*/ 650 w 12240583"/>
              <a:gd name="connsiteY5" fmla="*/ 4726807 h 5473445"/>
              <a:gd name="connsiteX6" fmla="*/ 4466 w 12240583"/>
              <a:gd name="connsiteY6" fmla="*/ 1390343 h 5473445"/>
              <a:gd name="connsiteX0" fmla="*/ 47842 w 12240076"/>
              <a:gd name="connsiteY0" fmla="*/ 1384628 h 5473445"/>
              <a:gd name="connsiteX1" fmla="*/ 5607296 w 12240076"/>
              <a:gd name="connsiteY1" fmla="*/ 13929 h 5473445"/>
              <a:gd name="connsiteX2" fmla="*/ 12240076 w 12240076"/>
              <a:gd name="connsiteY2" fmla="*/ 0 h 5473445"/>
              <a:gd name="connsiteX3" fmla="*/ 12230244 w 12240076"/>
              <a:gd name="connsiteY3" fmla="*/ 4333517 h 5473445"/>
              <a:gd name="connsiteX4" fmla="*/ 7628747 w 12240076"/>
              <a:gd name="connsiteY4" fmla="*/ 5473445 h 5473445"/>
              <a:gd name="connsiteX5" fmla="*/ 143 w 12240076"/>
              <a:gd name="connsiteY5" fmla="*/ 4726807 h 5473445"/>
              <a:gd name="connsiteX6" fmla="*/ 47842 w 12240076"/>
              <a:gd name="connsiteY6" fmla="*/ 1384628 h 5473445"/>
              <a:gd name="connsiteX0" fmla="*/ 9983 w 12240376"/>
              <a:gd name="connsiteY0" fmla="*/ 1390343 h 5473445"/>
              <a:gd name="connsiteX1" fmla="*/ 5607596 w 12240376"/>
              <a:gd name="connsiteY1" fmla="*/ 13929 h 5473445"/>
              <a:gd name="connsiteX2" fmla="*/ 12240376 w 12240376"/>
              <a:gd name="connsiteY2" fmla="*/ 0 h 5473445"/>
              <a:gd name="connsiteX3" fmla="*/ 12230544 w 12240376"/>
              <a:gd name="connsiteY3" fmla="*/ 4333517 h 5473445"/>
              <a:gd name="connsiteX4" fmla="*/ 7629047 w 12240376"/>
              <a:gd name="connsiteY4" fmla="*/ 5473445 h 5473445"/>
              <a:gd name="connsiteX5" fmla="*/ 443 w 12240376"/>
              <a:gd name="connsiteY5" fmla="*/ 4726807 h 5473445"/>
              <a:gd name="connsiteX6" fmla="*/ 9983 w 12240376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20561 w 12230393"/>
              <a:gd name="connsiteY3" fmla="*/ 4333517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12929 w 12230393"/>
              <a:gd name="connsiteY3" fmla="*/ 433542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07205 w 12230393"/>
              <a:gd name="connsiteY3" fmla="*/ 430875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12929 w 12230393"/>
              <a:gd name="connsiteY3" fmla="*/ 430875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15129"/>
              <a:gd name="connsiteY0" fmla="*/ 1376414 h 5459516"/>
              <a:gd name="connsiteX1" fmla="*/ 5597613 w 12215129"/>
              <a:gd name="connsiteY1" fmla="*/ 0 h 5459516"/>
              <a:gd name="connsiteX2" fmla="*/ 12215129 w 12215129"/>
              <a:gd name="connsiteY2" fmla="*/ 1311 h 5459516"/>
              <a:gd name="connsiteX3" fmla="*/ 12212929 w 12215129"/>
              <a:gd name="connsiteY3" fmla="*/ 4294823 h 5459516"/>
              <a:gd name="connsiteX4" fmla="*/ 7619064 w 12215129"/>
              <a:gd name="connsiteY4" fmla="*/ 5459516 h 5459516"/>
              <a:gd name="connsiteX5" fmla="*/ 1908 w 12215129"/>
              <a:gd name="connsiteY5" fmla="*/ 4712878 h 5459516"/>
              <a:gd name="connsiteX6" fmla="*/ 0 w 12215129"/>
              <a:gd name="connsiteY6" fmla="*/ 1376414 h 54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129" h="5459516">
                <a:moveTo>
                  <a:pt x="0" y="1376414"/>
                </a:moveTo>
                <a:lnTo>
                  <a:pt x="5597613" y="0"/>
                </a:lnTo>
                <a:lnTo>
                  <a:pt x="12215129" y="1311"/>
                </a:lnTo>
                <a:cubicBezTo>
                  <a:pt x="12208574" y="1445817"/>
                  <a:pt x="12219484" y="2850317"/>
                  <a:pt x="12212929" y="4294823"/>
                </a:cubicBezTo>
                <a:lnTo>
                  <a:pt x="7619064" y="5459516"/>
                </a:lnTo>
                <a:lnTo>
                  <a:pt x="1908" y="4712878"/>
                </a:lnTo>
                <a:cubicBezTo>
                  <a:pt x="-1370" y="3338530"/>
                  <a:pt x="3278" y="2750762"/>
                  <a:pt x="0" y="137641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Friform 5">
            <a:extLst>
              <a:ext uri="{FF2B5EF4-FFF2-40B4-BE49-F238E27FC236}">
                <a16:creationId xmlns:a16="http://schemas.microsoft.com/office/drawing/2014/main" id="{47915135-AD0B-437E-E35B-ABB156B81FCF}"/>
              </a:ext>
            </a:extLst>
          </p:cNvPr>
          <p:cNvSpPr/>
          <p:nvPr userDrawn="1"/>
        </p:nvSpPr>
        <p:spPr>
          <a:xfrm>
            <a:off x="-13012" y="-9422"/>
            <a:ext cx="5366364" cy="1333289"/>
          </a:xfrm>
          <a:custGeom>
            <a:avLst/>
            <a:gdLst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8466 h 1320800"/>
              <a:gd name="connsiteX3" fmla="*/ 8467 w 5300134"/>
              <a:gd name="connsiteY3" fmla="*/ 0 h 1320800"/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46566 h 1320800"/>
              <a:gd name="connsiteX3" fmla="*/ 8467 w 5300134"/>
              <a:gd name="connsiteY3" fmla="*/ 0 h 1320800"/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4656 h 1320800"/>
              <a:gd name="connsiteX3" fmla="*/ 8467 w 5300134"/>
              <a:gd name="connsiteY3" fmla="*/ 0 h 1320800"/>
              <a:gd name="connsiteX0" fmla="*/ 2752 w 5294419"/>
              <a:gd name="connsiteY0" fmla="*/ 0 h 1320800"/>
              <a:gd name="connsiteX1" fmla="*/ 0 w 5294419"/>
              <a:gd name="connsiteY1" fmla="*/ 1320800 h 1320800"/>
              <a:gd name="connsiteX2" fmla="*/ 5294419 w 5294419"/>
              <a:gd name="connsiteY2" fmla="*/ 4656 h 1320800"/>
              <a:gd name="connsiteX3" fmla="*/ 2752 w 5294419"/>
              <a:gd name="connsiteY3" fmla="*/ 0 h 1320800"/>
              <a:gd name="connsiteX0" fmla="*/ 140 w 5291807"/>
              <a:gd name="connsiteY0" fmla="*/ 0 h 1326515"/>
              <a:gd name="connsiteX1" fmla="*/ 35488 w 5291807"/>
              <a:gd name="connsiteY1" fmla="*/ 1326515 h 1326515"/>
              <a:gd name="connsiteX2" fmla="*/ 5291807 w 5291807"/>
              <a:gd name="connsiteY2" fmla="*/ 4656 h 1326515"/>
              <a:gd name="connsiteX3" fmla="*/ 140 w 5291807"/>
              <a:gd name="connsiteY3" fmla="*/ 0 h 1326515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138 w 5291805"/>
              <a:gd name="connsiteY0" fmla="*/ 0 h 1332230"/>
              <a:gd name="connsiteX1" fmla="*/ 36121 w 5291805"/>
              <a:gd name="connsiteY1" fmla="*/ 1332230 h 1332230"/>
              <a:gd name="connsiteX2" fmla="*/ 5291805 w 5291805"/>
              <a:gd name="connsiteY2" fmla="*/ 4656 h 1332230"/>
              <a:gd name="connsiteX3" fmla="*/ 138 w 5291805"/>
              <a:gd name="connsiteY3" fmla="*/ 0 h 1332230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2117 w 5293784"/>
              <a:gd name="connsiteY0" fmla="*/ 0 h 1332230"/>
              <a:gd name="connsiteX1" fmla="*/ 0 w 5293784"/>
              <a:gd name="connsiteY1" fmla="*/ 1332230 h 1332230"/>
              <a:gd name="connsiteX2" fmla="*/ 5293784 w 5293784"/>
              <a:gd name="connsiteY2" fmla="*/ 4656 h 1332230"/>
              <a:gd name="connsiteX3" fmla="*/ 2117 w 5293784"/>
              <a:gd name="connsiteY3" fmla="*/ 0 h 1332230"/>
              <a:gd name="connsiteX0" fmla="*/ 2117 w 5309024"/>
              <a:gd name="connsiteY0" fmla="*/ 0 h 1332230"/>
              <a:gd name="connsiteX1" fmla="*/ 0 w 5309024"/>
              <a:gd name="connsiteY1" fmla="*/ 1332230 h 1332230"/>
              <a:gd name="connsiteX2" fmla="*/ 5309024 w 5309024"/>
              <a:gd name="connsiteY2" fmla="*/ 4656 h 1332230"/>
              <a:gd name="connsiteX3" fmla="*/ 2117 w 5309024"/>
              <a:gd name="connsiteY3" fmla="*/ 0 h 1332230"/>
              <a:gd name="connsiteX0" fmla="*/ 402 w 5316834"/>
              <a:gd name="connsiteY0" fmla="*/ 0 h 1332230"/>
              <a:gd name="connsiteX1" fmla="*/ 7810 w 5316834"/>
              <a:gd name="connsiteY1" fmla="*/ 1332230 h 1332230"/>
              <a:gd name="connsiteX2" fmla="*/ 5316834 w 5316834"/>
              <a:gd name="connsiteY2" fmla="*/ 4656 h 1332230"/>
              <a:gd name="connsiteX3" fmla="*/ 402 w 5316834"/>
              <a:gd name="connsiteY3" fmla="*/ 0 h 1332230"/>
              <a:gd name="connsiteX0" fmla="*/ 402 w 5316834"/>
              <a:gd name="connsiteY0" fmla="*/ 0 h 1332230"/>
              <a:gd name="connsiteX1" fmla="*/ 7810 w 5316834"/>
              <a:gd name="connsiteY1" fmla="*/ 1332230 h 1332230"/>
              <a:gd name="connsiteX2" fmla="*/ 5316834 w 5316834"/>
              <a:gd name="connsiteY2" fmla="*/ 6561 h 1332230"/>
              <a:gd name="connsiteX3" fmla="*/ 402 w 5316834"/>
              <a:gd name="connsiteY3" fmla="*/ 0 h 1332230"/>
              <a:gd name="connsiteX0" fmla="*/ 402 w 5366364"/>
              <a:gd name="connsiteY0" fmla="*/ 1059 h 1333289"/>
              <a:gd name="connsiteX1" fmla="*/ 7810 w 5366364"/>
              <a:gd name="connsiteY1" fmla="*/ 1333289 h 1333289"/>
              <a:gd name="connsiteX2" fmla="*/ 5366364 w 5366364"/>
              <a:gd name="connsiteY2" fmla="*/ 0 h 1333289"/>
              <a:gd name="connsiteX3" fmla="*/ 402 w 5366364"/>
              <a:gd name="connsiteY3" fmla="*/ 1059 h 133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364" h="1333289">
                <a:moveTo>
                  <a:pt x="402" y="1059"/>
                </a:moveTo>
                <a:cubicBezTo>
                  <a:pt x="-2420" y="441326"/>
                  <a:pt x="10632" y="893022"/>
                  <a:pt x="7810" y="1333289"/>
                </a:cubicBezTo>
                <a:lnTo>
                  <a:pt x="5366364" y="0"/>
                </a:lnTo>
                <a:lnTo>
                  <a:pt x="402" y="1059"/>
                </a:ln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Logo: Kristiansund kommune.">
            <a:extLst>
              <a:ext uri="{FF2B5EF4-FFF2-40B4-BE49-F238E27FC236}">
                <a16:creationId xmlns:a16="http://schemas.microsoft.com/office/drawing/2014/main" id="{E2662CA5-369E-E510-EC09-81665F1F6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9" y="-76508"/>
            <a:ext cx="2087562" cy="1224894"/>
          </a:xfrm>
          <a:prstGeom prst="rect">
            <a:avLst/>
          </a:prstGeom>
        </p:spPr>
      </p:pic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7C10BEF4-0C2F-B27C-4081-1D16C5E5C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31" y="5646468"/>
            <a:ext cx="4194589" cy="3427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presentatør</a:t>
            </a:r>
          </a:p>
        </p:txBody>
      </p:sp>
      <p:sp>
        <p:nvSpPr>
          <p:cNvPr id="11" name="Plassholder for tekst 14">
            <a:extLst>
              <a:ext uri="{FF2B5EF4-FFF2-40B4-BE49-F238E27FC236}">
                <a16:creationId xmlns:a16="http://schemas.microsoft.com/office/drawing/2014/main" id="{9AE44F07-4252-31F2-EAB3-73C0DC8D7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268" y="5947819"/>
            <a:ext cx="9442450" cy="56823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på presentasjon</a:t>
            </a:r>
          </a:p>
        </p:txBody>
      </p:sp>
    </p:spTree>
    <p:extLst>
      <p:ext uri="{BB962C8B-B14F-4D97-AF65-F5344CB8AC3E}">
        <p14:creationId xmlns:p14="http://schemas.microsoft.com/office/powerpoint/2010/main" val="209289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form 31">
            <a:extLst>
              <a:ext uri="{FF2B5EF4-FFF2-40B4-BE49-F238E27FC236}">
                <a16:creationId xmlns:a16="http://schemas.microsoft.com/office/drawing/2014/main" id="{D6AA89BF-C07D-09F9-0015-511E3BCC3B27}"/>
              </a:ext>
            </a:extLst>
          </p:cNvPr>
          <p:cNvSpPr/>
          <p:nvPr userDrawn="1"/>
        </p:nvSpPr>
        <p:spPr>
          <a:xfrm>
            <a:off x="7854467" y="4395579"/>
            <a:ext cx="4338258" cy="1514650"/>
          </a:xfrm>
          <a:custGeom>
            <a:avLst/>
            <a:gdLst>
              <a:gd name="connsiteX0" fmla="*/ 4353218 w 4353218"/>
              <a:gd name="connsiteY0" fmla="*/ 0 h 1514650"/>
              <a:gd name="connsiteX1" fmla="*/ 4353218 w 4353218"/>
              <a:gd name="connsiteY1" fmla="*/ 1514650 h 1514650"/>
              <a:gd name="connsiteX2" fmla="*/ 0 w 4353218"/>
              <a:gd name="connsiteY2" fmla="*/ 1088304 h 1514650"/>
              <a:gd name="connsiteX3" fmla="*/ 4353218 w 4353218"/>
              <a:gd name="connsiteY3" fmla="*/ 0 h 15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3218" h="1514650">
                <a:moveTo>
                  <a:pt x="4353218" y="0"/>
                </a:moveTo>
                <a:lnTo>
                  <a:pt x="4353218" y="1514650"/>
                </a:lnTo>
                <a:lnTo>
                  <a:pt x="0" y="1088304"/>
                </a:lnTo>
                <a:lnTo>
                  <a:pt x="4353218" y="0"/>
                </a:lnTo>
                <a:close/>
              </a:path>
            </a:pathLst>
          </a:custGeom>
          <a:solidFill>
            <a:srgbClr val="FF6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6">
            <a:extLst>
              <a:ext uri="{FF2B5EF4-FFF2-40B4-BE49-F238E27FC236}">
                <a16:creationId xmlns:a16="http://schemas.microsoft.com/office/drawing/2014/main" id="{7ADA00A8-8A73-0739-5E98-6A357AA0A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780" y="-17464"/>
            <a:ext cx="12240879" cy="5473445"/>
          </a:xfrm>
          <a:custGeom>
            <a:avLst/>
            <a:gdLst>
              <a:gd name="connsiteX0" fmla="*/ 0 w 12230100"/>
              <a:gd name="connsiteY0" fmla="*/ 0 h 5513388"/>
              <a:gd name="connsiteX1" fmla="*/ 12230100 w 12230100"/>
              <a:gd name="connsiteY1" fmla="*/ 0 h 5513388"/>
              <a:gd name="connsiteX2" fmla="*/ 12230100 w 12230100"/>
              <a:gd name="connsiteY2" fmla="*/ 5513388 h 5513388"/>
              <a:gd name="connsiteX3" fmla="*/ 0 w 12230100"/>
              <a:gd name="connsiteY3" fmla="*/ 5513388 h 5513388"/>
              <a:gd name="connsiteX4" fmla="*/ 0 w 12230100"/>
              <a:gd name="connsiteY4" fmla="*/ 0 h 5513388"/>
              <a:gd name="connsiteX0" fmla="*/ 0 w 12230100"/>
              <a:gd name="connsiteY0" fmla="*/ 25400 h 5538788"/>
              <a:gd name="connsiteX1" fmla="*/ 5400675 w 12230100"/>
              <a:gd name="connsiteY1" fmla="*/ 0 h 5538788"/>
              <a:gd name="connsiteX2" fmla="*/ 12230100 w 12230100"/>
              <a:gd name="connsiteY2" fmla="*/ 25400 h 5538788"/>
              <a:gd name="connsiteX3" fmla="*/ 12230100 w 12230100"/>
              <a:gd name="connsiteY3" fmla="*/ 5538788 h 5538788"/>
              <a:gd name="connsiteX4" fmla="*/ 0 w 12230100"/>
              <a:gd name="connsiteY4" fmla="*/ 5538788 h 5538788"/>
              <a:gd name="connsiteX5" fmla="*/ 0 w 12230100"/>
              <a:gd name="connsiteY5" fmla="*/ 25400 h 5538788"/>
              <a:gd name="connsiteX0" fmla="*/ 0 w 12230100"/>
              <a:gd name="connsiteY0" fmla="*/ 25400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25400 h 5557838"/>
              <a:gd name="connsiteX0" fmla="*/ 0 w 12230100"/>
              <a:gd name="connsiteY0" fmla="*/ 1425576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1425576 h 5557838"/>
              <a:gd name="connsiteX0" fmla="*/ 0 w 12230100"/>
              <a:gd name="connsiteY0" fmla="*/ 1400176 h 5532438"/>
              <a:gd name="connsiteX1" fmla="*/ 5597320 w 12230100"/>
              <a:gd name="connsiteY1" fmla="*/ 13929 h 5532438"/>
              <a:gd name="connsiteX2" fmla="*/ 12230100 w 12230100"/>
              <a:gd name="connsiteY2" fmla="*/ 0 h 5532438"/>
              <a:gd name="connsiteX3" fmla="*/ 12230100 w 12230100"/>
              <a:gd name="connsiteY3" fmla="*/ 5513388 h 5532438"/>
              <a:gd name="connsiteX4" fmla="*/ 7658100 w 12230100"/>
              <a:gd name="connsiteY4" fmla="*/ 5532438 h 5532438"/>
              <a:gd name="connsiteX5" fmla="*/ 0 w 12230100"/>
              <a:gd name="connsiteY5" fmla="*/ 5513388 h 5532438"/>
              <a:gd name="connsiteX6" fmla="*/ 0 w 12230100"/>
              <a:gd name="connsiteY6" fmla="*/ 1400176 h 5532438"/>
              <a:gd name="connsiteX0" fmla="*/ 0 w 12239933"/>
              <a:gd name="connsiteY0" fmla="*/ 1390343 h 5532438"/>
              <a:gd name="connsiteX1" fmla="*/ 5607153 w 12239933"/>
              <a:gd name="connsiteY1" fmla="*/ 13929 h 5532438"/>
              <a:gd name="connsiteX2" fmla="*/ 12239933 w 12239933"/>
              <a:gd name="connsiteY2" fmla="*/ 0 h 5532438"/>
              <a:gd name="connsiteX3" fmla="*/ 12239933 w 12239933"/>
              <a:gd name="connsiteY3" fmla="*/ 5513388 h 5532438"/>
              <a:gd name="connsiteX4" fmla="*/ 7667933 w 12239933"/>
              <a:gd name="connsiteY4" fmla="*/ 5532438 h 5532438"/>
              <a:gd name="connsiteX5" fmla="*/ 9833 w 12239933"/>
              <a:gd name="connsiteY5" fmla="*/ 5513388 h 5532438"/>
              <a:gd name="connsiteX6" fmla="*/ 0 w 12239933"/>
              <a:gd name="connsiteY6" fmla="*/ 1390343 h 5532438"/>
              <a:gd name="connsiteX0" fmla="*/ 946 w 12240879"/>
              <a:gd name="connsiteY0" fmla="*/ 1390343 h 5532438"/>
              <a:gd name="connsiteX1" fmla="*/ 5608099 w 12240879"/>
              <a:gd name="connsiteY1" fmla="*/ 13929 h 5532438"/>
              <a:gd name="connsiteX2" fmla="*/ 12240879 w 12240879"/>
              <a:gd name="connsiteY2" fmla="*/ 0 h 5532438"/>
              <a:gd name="connsiteX3" fmla="*/ 12240879 w 12240879"/>
              <a:gd name="connsiteY3" fmla="*/ 5513388 h 5532438"/>
              <a:gd name="connsiteX4" fmla="*/ 7668879 w 12240879"/>
              <a:gd name="connsiteY4" fmla="*/ 5532438 h 5532438"/>
              <a:gd name="connsiteX5" fmla="*/ 946 w 12240879"/>
              <a:gd name="connsiteY5" fmla="*/ 4726807 h 5532438"/>
              <a:gd name="connsiteX6" fmla="*/ 946 w 12240879"/>
              <a:gd name="connsiteY6" fmla="*/ 1390343 h 5532438"/>
              <a:gd name="connsiteX0" fmla="*/ 946 w 12240879"/>
              <a:gd name="connsiteY0" fmla="*/ 1390343 h 5513388"/>
              <a:gd name="connsiteX1" fmla="*/ 5608099 w 12240879"/>
              <a:gd name="connsiteY1" fmla="*/ 13929 h 5513388"/>
              <a:gd name="connsiteX2" fmla="*/ 12240879 w 12240879"/>
              <a:gd name="connsiteY2" fmla="*/ 0 h 5513388"/>
              <a:gd name="connsiteX3" fmla="*/ 12240879 w 12240879"/>
              <a:gd name="connsiteY3" fmla="*/ 5513388 h 5513388"/>
              <a:gd name="connsiteX4" fmla="*/ 7629550 w 12240879"/>
              <a:gd name="connsiteY4" fmla="*/ 5473445 h 5513388"/>
              <a:gd name="connsiteX5" fmla="*/ 946 w 12240879"/>
              <a:gd name="connsiteY5" fmla="*/ 4726807 h 5513388"/>
              <a:gd name="connsiteX6" fmla="*/ 946 w 12240879"/>
              <a:gd name="connsiteY6" fmla="*/ 1390343 h 5513388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21215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31047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0879" h="5473445">
                <a:moveTo>
                  <a:pt x="946" y="1390343"/>
                </a:moveTo>
                <a:lnTo>
                  <a:pt x="5608099" y="13929"/>
                </a:lnTo>
                <a:lnTo>
                  <a:pt x="12240879" y="0"/>
                </a:lnTo>
                <a:cubicBezTo>
                  <a:pt x="12234324" y="1444506"/>
                  <a:pt x="12237602" y="2889011"/>
                  <a:pt x="12231047" y="4333517"/>
                </a:cubicBezTo>
                <a:lnTo>
                  <a:pt x="7629550" y="5473445"/>
                </a:lnTo>
                <a:lnTo>
                  <a:pt x="946" y="4726807"/>
                </a:lnTo>
                <a:cubicBezTo>
                  <a:pt x="-2332" y="3352459"/>
                  <a:pt x="4224" y="2764691"/>
                  <a:pt x="946" y="139034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Friform 34">
            <a:extLst>
              <a:ext uri="{FF2B5EF4-FFF2-40B4-BE49-F238E27FC236}">
                <a16:creationId xmlns:a16="http://schemas.microsoft.com/office/drawing/2014/main" id="{8AF92818-E04E-D44D-6D28-8EE8A764F7B1}"/>
              </a:ext>
            </a:extLst>
          </p:cNvPr>
          <p:cNvSpPr/>
          <p:nvPr userDrawn="1"/>
        </p:nvSpPr>
        <p:spPr>
          <a:xfrm>
            <a:off x="-14127" y="4784492"/>
            <a:ext cx="12215742" cy="2088748"/>
          </a:xfrm>
          <a:custGeom>
            <a:avLst/>
            <a:gdLst>
              <a:gd name="connsiteX0" fmla="*/ 784 w 12237708"/>
              <a:gd name="connsiteY0" fmla="*/ 0 h 2088748"/>
              <a:gd name="connsiteX1" fmla="*/ 12223421 w 12237708"/>
              <a:gd name="connsiteY1" fmla="*/ 1202923 h 2088748"/>
              <a:gd name="connsiteX2" fmla="*/ 12237708 w 12237708"/>
              <a:gd name="connsiteY2" fmla="*/ 2088748 h 2088748"/>
              <a:gd name="connsiteX3" fmla="*/ 7608 w 12237708"/>
              <a:gd name="connsiteY3" fmla="*/ 2088748 h 2088748"/>
              <a:gd name="connsiteX4" fmla="*/ 784 w 12237708"/>
              <a:gd name="connsiteY4" fmla="*/ 0 h 2088748"/>
              <a:gd name="connsiteX0" fmla="*/ 46 w 12236970"/>
              <a:gd name="connsiteY0" fmla="*/ 0 h 2088748"/>
              <a:gd name="connsiteX1" fmla="*/ 12222683 w 12236970"/>
              <a:gd name="connsiteY1" fmla="*/ 1202923 h 2088748"/>
              <a:gd name="connsiteX2" fmla="*/ 12236970 w 12236970"/>
              <a:gd name="connsiteY2" fmla="*/ 2088748 h 2088748"/>
              <a:gd name="connsiteX3" fmla="*/ 119411 w 12236970"/>
              <a:gd name="connsiteY3" fmla="*/ 2052553 h 2088748"/>
              <a:gd name="connsiteX4" fmla="*/ 46 w 12236970"/>
              <a:gd name="connsiteY4" fmla="*/ 0 h 2088748"/>
              <a:gd name="connsiteX0" fmla="*/ 437 w 12237361"/>
              <a:gd name="connsiteY0" fmla="*/ 0 h 2088748"/>
              <a:gd name="connsiteX1" fmla="*/ 12223074 w 12237361"/>
              <a:gd name="connsiteY1" fmla="*/ 1202923 h 2088748"/>
              <a:gd name="connsiteX2" fmla="*/ 12237361 w 12237361"/>
              <a:gd name="connsiteY2" fmla="*/ 2088748 h 2088748"/>
              <a:gd name="connsiteX3" fmla="*/ 12983 w 12237361"/>
              <a:gd name="connsiteY3" fmla="*/ 2073508 h 2088748"/>
              <a:gd name="connsiteX4" fmla="*/ 437 w 12237361"/>
              <a:gd name="connsiteY4" fmla="*/ 0 h 2088748"/>
              <a:gd name="connsiteX0" fmla="*/ 437 w 12223074"/>
              <a:gd name="connsiteY0" fmla="*/ 0 h 2073508"/>
              <a:gd name="connsiteX1" fmla="*/ 12223074 w 12223074"/>
              <a:gd name="connsiteY1" fmla="*/ 1202923 h 2073508"/>
              <a:gd name="connsiteX2" fmla="*/ 12170599 w 12223074"/>
              <a:gd name="connsiteY2" fmla="*/ 2027788 h 2073508"/>
              <a:gd name="connsiteX3" fmla="*/ 12983 w 12223074"/>
              <a:gd name="connsiteY3" fmla="*/ 2073508 h 2073508"/>
              <a:gd name="connsiteX4" fmla="*/ 437 w 12223074"/>
              <a:gd name="connsiteY4" fmla="*/ 0 h 2073508"/>
              <a:gd name="connsiteX0" fmla="*/ 437 w 12224008"/>
              <a:gd name="connsiteY0" fmla="*/ 0 h 2075413"/>
              <a:gd name="connsiteX1" fmla="*/ 12223074 w 12224008"/>
              <a:gd name="connsiteY1" fmla="*/ 1202923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437 w 12224008"/>
              <a:gd name="connsiteY0" fmla="*/ 0 h 2075413"/>
              <a:gd name="connsiteX1" fmla="*/ 12110533 w 12224008"/>
              <a:gd name="connsiteY1" fmla="*/ 1250548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437 w 12224008"/>
              <a:gd name="connsiteY0" fmla="*/ 0 h 2075413"/>
              <a:gd name="connsiteX1" fmla="*/ 12223074 w 12224008"/>
              <a:gd name="connsiteY1" fmla="*/ 1189588 h 2075413"/>
              <a:gd name="connsiteX2" fmla="*/ 12224008 w 12224008"/>
              <a:gd name="connsiteY2" fmla="*/ 2075413 h 2075413"/>
              <a:gd name="connsiteX3" fmla="*/ 12983 w 12224008"/>
              <a:gd name="connsiteY3" fmla="*/ 2073508 h 2075413"/>
              <a:gd name="connsiteX4" fmla="*/ 437 w 12224008"/>
              <a:gd name="connsiteY4" fmla="*/ 0 h 2075413"/>
              <a:gd name="connsiteX0" fmla="*/ 1044 w 12224615"/>
              <a:gd name="connsiteY0" fmla="*/ 0 h 2078588"/>
              <a:gd name="connsiteX1" fmla="*/ 12223681 w 12224615"/>
              <a:gd name="connsiteY1" fmla="*/ 1189588 h 2078588"/>
              <a:gd name="connsiteX2" fmla="*/ 12224615 w 12224615"/>
              <a:gd name="connsiteY2" fmla="*/ 2075413 h 2078588"/>
              <a:gd name="connsiteX3" fmla="*/ 5960 w 12224615"/>
              <a:gd name="connsiteY3" fmla="*/ 2078588 h 2078588"/>
              <a:gd name="connsiteX4" fmla="*/ 1044 w 12224615"/>
              <a:gd name="connsiteY4" fmla="*/ 0 h 2078588"/>
              <a:gd name="connsiteX0" fmla="*/ 1044 w 12223682"/>
              <a:gd name="connsiteY0" fmla="*/ 0 h 2078588"/>
              <a:gd name="connsiteX1" fmla="*/ 12223681 w 12223682"/>
              <a:gd name="connsiteY1" fmla="*/ 1189588 h 2078588"/>
              <a:gd name="connsiteX2" fmla="*/ 12158489 w 12223682"/>
              <a:gd name="connsiteY2" fmla="*/ 1994133 h 2078588"/>
              <a:gd name="connsiteX3" fmla="*/ 5960 w 12223682"/>
              <a:gd name="connsiteY3" fmla="*/ 2078588 h 2078588"/>
              <a:gd name="connsiteX4" fmla="*/ 1044 w 12223682"/>
              <a:gd name="connsiteY4" fmla="*/ 0 h 2078588"/>
              <a:gd name="connsiteX0" fmla="*/ 1044 w 12224615"/>
              <a:gd name="connsiteY0" fmla="*/ 0 h 2080493"/>
              <a:gd name="connsiteX1" fmla="*/ 12223681 w 12224615"/>
              <a:gd name="connsiteY1" fmla="*/ 1189588 h 2080493"/>
              <a:gd name="connsiteX2" fmla="*/ 12224615 w 12224615"/>
              <a:gd name="connsiteY2" fmla="*/ 2080493 h 2080493"/>
              <a:gd name="connsiteX3" fmla="*/ 5960 w 12224615"/>
              <a:gd name="connsiteY3" fmla="*/ 2078588 h 2080493"/>
              <a:gd name="connsiteX4" fmla="*/ 1044 w 12224615"/>
              <a:gd name="connsiteY4" fmla="*/ 0 h 2080493"/>
              <a:gd name="connsiteX0" fmla="*/ 2953 w 12226524"/>
              <a:gd name="connsiteY0" fmla="*/ 0 h 2088748"/>
              <a:gd name="connsiteX1" fmla="*/ 12225590 w 12226524"/>
              <a:gd name="connsiteY1" fmla="*/ 1189588 h 2088748"/>
              <a:gd name="connsiteX2" fmla="*/ 12226524 w 12226524"/>
              <a:gd name="connsiteY2" fmla="*/ 2080493 h 2088748"/>
              <a:gd name="connsiteX3" fmla="*/ 2782 w 12226524"/>
              <a:gd name="connsiteY3" fmla="*/ 2088748 h 2088748"/>
              <a:gd name="connsiteX4" fmla="*/ 2953 w 12226524"/>
              <a:gd name="connsiteY4" fmla="*/ 0 h 2088748"/>
              <a:gd name="connsiteX0" fmla="*/ 2953 w 12231611"/>
              <a:gd name="connsiteY0" fmla="*/ 0 h 2088748"/>
              <a:gd name="connsiteX1" fmla="*/ 12225590 w 12231611"/>
              <a:gd name="connsiteY1" fmla="*/ 1189588 h 2088748"/>
              <a:gd name="connsiteX2" fmla="*/ 12231611 w 12231611"/>
              <a:gd name="connsiteY2" fmla="*/ 2085573 h 2088748"/>
              <a:gd name="connsiteX3" fmla="*/ 2782 w 12231611"/>
              <a:gd name="connsiteY3" fmla="*/ 2088748 h 2088748"/>
              <a:gd name="connsiteX4" fmla="*/ 2953 w 12231611"/>
              <a:gd name="connsiteY4" fmla="*/ 0 h 2088748"/>
              <a:gd name="connsiteX0" fmla="*/ 2953 w 12231611"/>
              <a:gd name="connsiteY0" fmla="*/ 0 h 2088748"/>
              <a:gd name="connsiteX1" fmla="*/ 12230677 w 12231611"/>
              <a:gd name="connsiteY1" fmla="*/ 1199748 h 2088748"/>
              <a:gd name="connsiteX2" fmla="*/ 12231611 w 12231611"/>
              <a:gd name="connsiteY2" fmla="*/ 2085573 h 2088748"/>
              <a:gd name="connsiteX3" fmla="*/ 2782 w 12231611"/>
              <a:gd name="connsiteY3" fmla="*/ 2088748 h 2088748"/>
              <a:gd name="connsiteX4" fmla="*/ 2953 w 12231611"/>
              <a:gd name="connsiteY4" fmla="*/ 0 h 208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1611" h="2088748">
                <a:moveTo>
                  <a:pt x="2953" y="0"/>
                </a:moveTo>
                <a:lnTo>
                  <a:pt x="12230677" y="1199748"/>
                </a:lnTo>
                <a:cubicBezTo>
                  <a:pt x="12230988" y="1490578"/>
                  <a:pt x="12231300" y="1794743"/>
                  <a:pt x="12231611" y="2085573"/>
                </a:cubicBezTo>
                <a:lnTo>
                  <a:pt x="2782" y="2088748"/>
                </a:lnTo>
                <a:cubicBezTo>
                  <a:pt x="-1981" y="1398185"/>
                  <a:pt x="252" y="707623"/>
                  <a:pt x="2953" y="0"/>
                </a:cubicBez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bilde 36">
            <a:extLst>
              <a:ext uri="{FF2B5EF4-FFF2-40B4-BE49-F238E27FC236}">
                <a16:creationId xmlns:a16="http://schemas.microsoft.com/office/drawing/2014/main" id="{4F597F0F-85AC-36EC-EE82-22D17524BC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" y="-2584"/>
            <a:ext cx="12196121" cy="5459516"/>
          </a:xfrm>
          <a:custGeom>
            <a:avLst/>
            <a:gdLst>
              <a:gd name="connsiteX0" fmla="*/ 0 w 12230100"/>
              <a:gd name="connsiteY0" fmla="*/ 0 h 5513388"/>
              <a:gd name="connsiteX1" fmla="*/ 12230100 w 12230100"/>
              <a:gd name="connsiteY1" fmla="*/ 0 h 5513388"/>
              <a:gd name="connsiteX2" fmla="*/ 12230100 w 12230100"/>
              <a:gd name="connsiteY2" fmla="*/ 5513388 h 5513388"/>
              <a:gd name="connsiteX3" fmla="*/ 0 w 12230100"/>
              <a:gd name="connsiteY3" fmla="*/ 5513388 h 5513388"/>
              <a:gd name="connsiteX4" fmla="*/ 0 w 12230100"/>
              <a:gd name="connsiteY4" fmla="*/ 0 h 5513388"/>
              <a:gd name="connsiteX0" fmla="*/ 0 w 12230100"/>
              <a:gd name="connsiteY0" fmla="*/ 25400 h 5538788"/>
              <a:gd name="connsiteX1" fmla="*/ 5400675 w 12230100"/>
              <a:gd name="connsiteY1" fmla="*/ 0 h 5538788"/>
              <a:gd name="connsiteX2" fmla="*/ 12230100 w 12230100"/>
              <a:gd name="connsiteY2" fmla="*/ 25400 h 5538788"/>
              <a:gd name="connsiteX3" fmla="*/ 12230100 w 12230100"/>
              <a:gd name="connsiteY3" fmla="*/ 5538788 h 5538788"/>
              <a:gd name="connsiteX4" fmla="*/ 0 w 12230100"/>
              <a:gd name="connsiteY4" fmla="*/ 5538788 h 5538788"/>
              <a:gd name="connsiteX5" fmla="*/ 0 w 12230100"/>
              <a:gd name="connsiteY5" fmla="*/ 25400 h 5538788"/>
              <a:gd name="connsiteX0" fmla="*/ 0 w 12230100"/>
              <a:gd name="connsiteY0" fmla="*/ 25400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25400 h 5557838"/>
              <a:gd name="connsiteX0" fmla="*/ 0 w 12230100"/>
              <a:gd name="connsiteY0" fmla="*/ 1425576 h 5557838"/>
              <a:gd name="connsiteX1" fmla="*/ 5400675 w 12230100"/>
              <a:gd name="connsiteY1" fmla="*/ 0 h 5557838"/>
              <a:gd name="connsiteX2" fmla="*/ 12230100 w 12230100"/>
              <a:gd name="connsiteY2" fmla="*/ 25400 h 5557838"/>
              <a:gd name="connsiteX3" fmla="*/ 12230100 w 12230100"/>
              <a:gd name="connsiteY3" fmla="*/ 5538788 h 5557838"/>
              <a:gd name="connsiteX4" fmla="*/ 7658100 w 12230100"/>
              <a:gd name="connsiteY4" fmla="*/ 5557838 h 5557838"/>
              <a:gd name="connsiteX5" fmla="*/ 0 w 12230100"/>
              <a:gd name="connsiteY5" fmla="*/ 5538788 h 5557838"/>
              <a:gd name="connsiteX6" fmla="*/ 0 w 12230100"/>
              <a:gd name="connsiteY6" fmla="*/ 1425576 h 5557838"/>
              <a:gd name="connsiteX0" fmla="*/ 0 w 12230100"/>
              <a:gd name="connsiteY0" fmla="*/ 1400176 h 5532438"/>
              <a:gd name="connsiteX1" fmla="*/ 5597320 w 12230100"/>
              <a:gd name="connsiteY1" fmla="*/ 13929 h 5532438"/>
              <a:gd name="connsiteX2" fmla="*/ 12230100 w 12230100"/>
              <a:gd name="connsiteY2" fmla="*/ 0 h 5532438"/>
              <a:gd name="connsiteX3" fmla="*/ 12230100 w 12230100"/>
              <a:gd name="connsiteY3" fmla="*/ 5513388 h 5532438"/>
              <a:gd name="connsiteX4" fmla="*/ 7658100 w 12230100"/>
              <a:gd name="connsiteY4" fmla="*/ 5532438 h 5532438"/>
              <a:gd name="connsiteX5" fmla="*/ 0 w 12230100"/>
              <a:gd name="connsiteY5" fmla="*/ 5513388 h 5532438"/>
              <a:gd name="connsiteX6" fmla="*/ 0 w 12230100"/>
              <a:gd name="connsiteY6" fmla="*/ 1400176 h 5532438"/>
              <a:gd name="connsiteX0" fmla="*/ 0 w 12239933"/>
              <a:gd name="connsiteY0" fmla="*/ 1390343 h 5532438"/>
              <a:gd name="connsiteX1" fmla="*/ 5607153 w 12239933"/>
              <a:gd name="connsiteY1" fmla="*/ 13929 h 5532438"/>
              <a:gd name="connsiteX2" fmla="*/ 12239933 w 12239933"/>
              <a:gd name="connsiteY2" fmla="*/ 0 h 5532438"/>
              <a:gd name="connsiteX3" fmla="*/ 12239933 w 12239933"/>
              <a:gd name="connsiteY3" fmla="*/ 5513388 h 5532438"/>
              <a:gd name="connsiteX4" fmla="*/ 7667933 w 12239933"/>
              <a:gd name="connsiteY4" fmla="*/ 5532438 h 5532438"/>
              <a:gd name="connsiteX5" fmla="*/ 9833 w 12239933"/>
              <a:gd name="connsiteY5" fmla="*/ 5513388 h 5532438"/>
              <a:gd name="connsiteX6" fmla="*/ 0 w 12239933"/>
              <a:gd name="connsiteY6" fmla="*/ 1390343 h 5532438"/>
              <a:gd name="connsiteX0" fmla="*/ 946 w 12240879"/>
              <a:gd name="connsiteY0" fmla="*/ 1390343 h 5532438"/>
              <a:gd name="connsiteX1" fmla="*/ 5608099 w 12240879"/>
              <a:gd name="connsiteY1" fmla="*/ 13929 h 5532438"/>
              <a:gd name="connsiteX2" fmla="*/ 12240879 w 12240879"/>
              <a:gd name="connsiteY2" fmla="*/ 0 h 5532438"/>
              <a:gd name="connsiteX3" fmla="*/ 12240879 w 12240879"/>
              <a:gd name="connsiteY3" fmla="*/ 5513388 h 5532438"/>
              <a:gd name="connsiteX4" fmla="*/ 7668879 w 12240879"/>
              <a:gd name="connsiteY4" fmla="*/ 5532438 h 5532438"/>
              <a:gd name="connsiteX5" fmla="*/ 946 w 12240879"/>
              <a:gd name="connsiteY5" fmla="*/ 4726807 h 5532438"/>
              <a:gd name="connsiteX6" fmla="*/ 946 w 12240879"/>
              <a:gd name="connsiteY6" fmla="*/ 1390343 h 5532438"/>
              <a:gd name="connsiteX0" fmla="*/ 946 w 12240879"/>
              <a:gd name="connsiteY0" fmla="*/ 1390343 h 5513388"/>
              <a:gd name="connsiteX1" fmla="*/ 5608099 w 12240879"/>
              <a:gd name="connsiteY1" fmla="*/ 13929 h 5513388"/>
              <a:gd name="connsiteX2" fmla="*/ 12240879 w 12240879"/>
              <a:gd name="connsiteY2" fmla="*/ 0 h 5513388"/>
              <a:gd name="connsiteX3" fmla="*/ 12240879 w 12240879"/>
              <a:gd name="connsiteY3" fmla="*/ 5513388 h 5513388"/>
              <a:gd name="connsiteX4" fmla="*/ 7629550 w 12240879"/>
              <a:gd name="connsiteY4" fmla="*/ 5473445 h 5513388"/>
              <a:gd name="connsiteX5" fmla="*/ 946 w 12240879"/>
              <a:gd name="connsiteY5" fmla="*/ 4726807 h 5513388"/>
              <a:gd name="connsiteX6" fmla="*/ 946 w 12240879"/>
              <a:gd name="connsiteY6" fmla="*/ 1390343 h 5513388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21215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946 w 12240879"/>
              <a:gd name="connsiteY0" fmla="*/ 1390343 h 5473445"/>
              <a:gd name="connsiteX1" fmla="*/ 5608099 w 12240879"/>
              <a:gd name="connsiteY1" fmla="*/ 13929 h 5473445"/>
              <a:gd name="connsiteX2" fmla="*/ 12240879 w 12240879"/>
              <a:gd name="connsiteY2" fmla="*/ 0 h 5473445"/>
              <a:gd name="connsiteX3" fmla="*/ 12231047 w 12240879"/>
              <a:gd name="connsiteY3" fmla="*/ 4333517 h 5473445"/>
              <a:gd name="connsiteX4" fmla="*/ 7629550 w 12240879"/>
              <a:gd name="connsiteY4" fmla="*/ 5473445 h 5473445"/>
              <a:gd name="connsiteX5" fmla="*/ 946 w 12240879"/>
              <a:gd name="connsiteY5" fmla="*/ 4726807 h 5473445"/>
              <a:gd name="connsiteX6" fmla="*/ 946 w 12240879"/>
              <a:gd name="connsiteY6" fmla="*/ 1390343 h 5473445"/>
              <a:gd name="connsiteX0" fmla="*/ 4466 w 12240583"/>
              <a:gd name="connsiteY0" fmla="*/ 1390343 h 5473445"/>
              <a:gd name="connsiteX1" fmla="*/ 5607803 w 12240583"/>
              <a:gd name="connsiteY1" fmla="*/ 13929 h 5473445"/>
              <a:gd name="connsiteX2" fmla="*/ 12240583 w 12240583"/>
              <a:gd name="connsiteY2" fmla="*/ 0 h 5473445"/>
              <a:gd name="connsiteX3" fmla="*/ 12230751 w 12240583"/>
              <a:gd name="connsiteY3" fmla="*/ 4333517 h 5473445"/>
              <a:gd name="connsiteX4" fmla="*/ 7629254 w 12240583"/>
              <a:gd name="connsiteY4" fmla="*/ 5473445 h 5473445"/>
              <a:gd name="connsiteX5" fmla="*/ 650 w 12240583"/>
              <a:gd name="connsiteY5" fmla="*/ 4726807 h 5473445"/>
              <a:gd name="connsiteX6" fmla="*/ 4466 w 12240583"/>
              <a:gd name="connsiteY6" fmla="*/ 1390343 h 5473445"/>
              <a:gd name="connsiteX0" fmla="*/ 47842 w 12240076"/>
              <a:gd name="connsiteY0" fmla="*/ 1384628 h 5473445"/>
              <a:gd name="connsiteX1" fmla="*/ 5607296 w 12240076"/>
              <a:gd name="connsiteY1" fmla="*/ 13929 h 5473445"/>
              <a:gd name="connsiteX2" fmla="*/ 12240076 w 12240076"/>
              <a:gd name="connsiteY2" fmla="*/ 0 h 5473445"/>
              <a:gd name="connsiteX3" fmla="*/ 12230244 w 12240076"/>
              <a:gd name="connsiteY3" fmla="*/ 4333517 h 5473445"/>
              <a:gd name="connsiteX4" fmla="*/ 7628747 w 12240076"/>
              <a:gd name="connsiteY4" fmla="*/ 5473445 h 5473445"/>
              <a:gd name="connsiteX5" fmla="*/ 143 w 12240076"/>
              <a:gd name="connsiteY5" fmla="*/ 4726807 h 5473445"/>
              <a:gd name="connsiteX6" fmla="*/ 47842 w 12240076"/>
              <a:gd name="connsiteY6" fmla="*/ 1384628 h 5473445"/>
              <a:gd name="connsiteX0" fmla="*/ 9983 w 12240376"/>
              <a:gd name="connsiteY0" fmla="*/ 1390343 h 5473445"/>
              <a:gd name="connsiteX1" fmla="*/ 5607596 w 12240376"/>
              <a:gd name="connsiteY1" fmla="*/ 13929 h 5473445"/>
              <a:gd name="connsiteX2" fmla="*/ 12240376 w 12240376"/>
              <a:gd name="connsiteY2" fmla="*/ 0 h 5473445"/>
              <a:gd name="connsiteX3" fmla="*/ 12230544 w 12240376"/>
              <a:gd name="connsiteY3" fmla="*/ 4333517 h 5473445"/>
              <a:gd name="connsiteX4" fmla="*/ 7629047 w 12240376"/>
              <a:gd name="connsiteY4" fmla="*/ 5473445 h 5473445"/>
              <a:gd name="connsiteX5" fmla="*/ 443 w 12240376"/>
              <a:gd name="connsiteY5" fmla="*/ 4726807 h 5473445"/>
              <a:gd name="connsiteX6" fmla="*/ 9983 w 12240376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20561 w 12230393"/>
              <a:gd name="connsiteY3" fmla="*/ 4333517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12929 w 12230393"/>
              <a:gd name="connsiteY3" fmla="*/ 433542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07205 w 12230393"/>
              <a:gd name="connsiteY3" fmla="*/ 430875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30393"/>
              <a:gd name="connsiteY0" fmla="*/ 1390343 h 5473445"/>
              <a:gd name="connsiteX1" fmla="*/ 5597613 w 12230393"/>
              <a:gd name="connsiteY1" fmla="*/ 13929 h 5473445"/>
              <a:gd name="connsiteX2" fmla="*/ 12230393 w 12230393"/>
              <a:gd name="connsiteY2" fmla="*/ 0 h 5473445"/>
              <a:gd name="connsiteX3" fmla="*/ 12212929 w 12230393"/>
              <a:gd name="connsiteY3" fmla="*/ 4308752 h 5473445"/>
              <a:gd name="connsiteX4" fmla="*/ 7619064 w 12230393"/>
              <a:gd name="connsiteY4" fmla="*/ 5473445 h 5473445"/>
              <a:gd name="connsiteX5" fmla="*/ 1908 w 12230393"/>
              <a:gd name="connsiteY5" fmla="*/ 4726807 h 5473445"/>
              <a:gd name="connsiteX6" fmla="*/ 0 w 12230393"/>
              <a:gd name="connsiteY6" fmla="*/ 1390343 h 5473445"/>
              <a:gd name="connsiteX0" fmla="*/ 0 w 12215129"/>
              <a:gd name="connsiteY0" fmla="*/ 1376414 h 5459516"/>
              <a:gd name="connsiteX1" fmla="*/ 5597613 w 12215129"/>
              <a:gd name="connsiteY1" fmla="*/ 0 h 5459516"/>
              <a:gd name="connsiteX2" fmla="*/ 12215129 w 12215129"/>
              <a:gd name="connsiteY2" fmla="*/ 1311 h 5459516"/>
              <a:gd name="connsiteX3" fmla="*/ 12212929 w 12215129"/>
              <a:gd name="connsiteY3" fmla="*/ 4294823 h 5459516"/>
              <a:gd name="connsiteX4" fmla="*/ 7619064 w 12215129"/>
              <a:gd name="connsiteY4" fmla="*/ 5459516 h 5459516"/>
              <a:gd name="connsiteX5" fmla="*/ 1908 w 12215129"/>
              <a:gd name="connsiteY5" fmla="*/ 4712878 h 5459516"/>
              <a:gd name="connsiteX6" fmla="*/ 0 w 12215129"/>
              <a:gd name="connsiteY6" fmla="*/ 1376414 h 54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129" h="5459516">
                <a:moveTo>
                  <a:pt x="0" y="1376414"/>
                </a:moveTo>
                <a:lnTo>
                  <a:pt x="5597613" y="0"/>
                </a:lnTo>
                <a:lnTo>
                  <a:pt x="12215129" y="1311"/>
                </a:lnTo>
                <a:cubicBezTo>
                  <a:pt x="12208574" y="1445817"/>
                  <a:pt x="12219484" y="2850317"/>
                  <a:pt x="12212929" y="4294823"/>
                </a:cubicBezTo>
                <a:lnTo>
                  <a:pt x="7619064" y="5459516"/>
                </a:lnTo>
                <a:lnTo>
                  <a:pt x="1908" y="4712878"/>
                </a:lnTo>
                <a:cubicBezTo>
                  <a:pt x="-1370" y="3338530"/>
                  <a:pt x="3278" y="2750762"/>
                  <a:pt x="0" y="137641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Friform 5">
            <a:extLst>
              <a:ext uri="{FF2B5EF4-FFF2-40B4-BE49-F238E27FC236}">
                <a16:creationId xmlns:a16="http://schemas.microsoft.com/office/drawing/2014/main" id="{EA9E248A-9E2D-F5AA-0223-CD7DD93E0720}"/>
              </a:ext>
            </a:extLst>
          </p:cNvPr>
          <p:cNvSpPr/>
          <p:nvPr userDrawn="1"/>
        </p:nvSpPr>
        <p:spPr>
          <a:xfrm>
            <a:off x="-13012" y="-9422"/>
            <a:ext cx="5366364" cy="1333289"/>
          </a:xfrm>
          <a:custGeom>
            <a:avLst/>
            <a:gdLst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8466 h 1320800"/>
              <a:gd name="connsiteX3" fmla="*/ 8467 w 5300134"/>
              <a:gd name="connsiteY3" fmla="*/ 0 h 1320800"/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46566 h 1320800"/>
              <a:gd name="connsiteX3" fmla="*/ 8467 w 5300134"/>
              <a:gd name="connsiteY3" fmla="*/ 0 h 1320800"/>
              <a:gd name="connsiteX0" fmla="*/ 8467 w 5300134"/>
              <a:gd name="connsiteY0" fmla="*/ 0 h 1320800"/>
              <a:gd name="connsiteX1" fmla="*/ 0 w 5300134"/>
              <a:gd name="connsiteY1" fmla="*/ 1320800 h 1320800"/>
              <a:gd name="connsiteX2" fmla="*/ 5300134 w 5300134"/>
              <a:gd name="connsiteY2" fmla="*/ 4656 h 1320800"/>
              <a:gd name="connsiteX3" fmla="*/ 8467 w 5300134"/>
              <a:gd name="connsiteY3" fmla="*/ 0 h 1320800"/>
              <a:gd name="connsiteX0" fmla="*/ 2752 w 5294419"/>
              <a:gd name="connsiteY0" fmla="*/ 0 h 1320800"/>
              <a:gd name="connsiteX1" fmla="*/ 0 w 5294419"/>
              <a:gd name="connsiteY1" fmla="*/ 1320800 h 1320800"/>
              <a:gd name="connsiteX2" fmla="*/ 5294419 w 5294419"/>
              <a:gd name="connsiteY2" fmla="*/ 4656 h 1320800"/>
              <a:gd name="connsiteX3" fmla="*/ 2752 w 5294419"/>
              <a:gd name="connsiteY3" fmla="*/ 0 h 1320800"/>
              <a:gd name="connsiteX0" fmla="*/ 140 w 5291807"/>
              <a:gd name="connsiteY0" fmla="*/ 0 h 1326515"/>
              <a:gd name="connsiteX1" fmla="*/ 35488 w 5291807"/>
              <a:gd name="connsiteY1" fmla="*/ 1326515 h 1326515"/>
              <a:gd name="connsiteX2" fmla="*/ 5291807 w 5291807"/>
              <a:gd name="connsiteY2" fmla="*/ 4656 h 1326515"/>
              <a:gd name="connsiteX3" fmla="*/ 140 w 5291807"/>
              <a:gd name="connsiteY3" fmla="*/ 0 h 1326515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138 w 5291805"/>
              <a:gd name="connsiteY0" fmla="*/ 0 h 1332230"/>
              <a:gd name="connsiteX1" fmla="*/ 36121 w 5291805"/>
              <a:gd name="connsiteY1" fmla="*/ 1332230 h 1332230"/>
              <a:gd name="connsiteX2" fmla="*/ 5291805 w 5291805"/>
              <a:gd name="connsiteY2" fmla="*/ 4656 h 1332230"/>
              <a:gd name="connsiteX3" fmla="*/ 138 w 5291805"/>
              <a:gd name="connsiteY3" fmla="*/ 0 h 1332230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576 w 5292243"/>
              <a:gd name="connsiteY0" fmla="*/ 0 h 1332230"/>
              <a:gd name="connsiteX1" fmla="*/ 3539 w 5292243"/>
              <a:gd name="connsiteY1" fmla="*/ 1332230 h 1332230"/>
              <a:gd name="connsiteX2" fmla="*/ 5292243 w 5292243"/>
              <a:gd name="connsiteY2" fmla="*/ 4656 h 1332230"/>
              <a:gd name="connsiteX3" fmla="*/ 576 w 5292243"/>
              <a:gd name="connsiteY3" fmla="*/ 0 h 1332230"/>
              <a:gd name="connsiteX0" fmla="*/ 2117 w 5293784"/>
              <a:gd name="connsiteY0" fmla="*/ 0 h 1332230"/>
              <a:gd name="connsiteX1" fmla="*/ 0 w 5293784"/>
              <a:gd name="connsiteY1" fmla="*/ 1332230 h 1332230"/>
              <a:gd name="connsiteX2" fmla="*/ 5293784 w 5293784"/>
              <a:gd name="connsiteY2" fmla="*/ 4656 h 1332230"/>
              <a:gd name="connsiteX3" fmla="*/ 2117 w 5293784"/>
              <a:gd name="connsiteY3" fmla="*/ 0 h 1332230"/>
              <a:gd name="connsiteX0" fmla="*/ 2117 w 5309024"/>
              <a:gd name="connsiteY0" fmla="*/ 0 h 1332230"/>
              <a:gd name="connsiteX1" fmla="*/ 0 w 5309024"/>
              <a:gd name="connsiteY1" fmla="*/ 1332230 h 1332230"/>
              <a:gd name="connsiteX2" fmla="*/ 5309024 w 5309024"/>
              <a:gd name="connsiteY2" fmla="*/ 4656 h 1332230"/>
              <a:gd name="connsiteX3" fmla="*/ 2117 w 5309024"/>
              <a:gd name="connsiteY3" fmla="*/ 0 h 1332230"/>
              <a:gd name="connsiteX0" fmla="*/ 402 w 5316834"/>
              <a:gd name="connsiteY0" fmla="*/ 0 h 1332230"/>
              <a:gd name="connsiteX1" fmla="*/ 7810 w 5316834"/>
              <a:gd name="connsiteY1" fmla="*/ 1332230 h 1332230"/>
              <a:gd name="connsiteX2" fmla="*/ 5316834 w 5316834"/>
              <a:gd name="connsiteY2" fmla="*/ 4656 h 1332230"/>
              <a:gd name="connsiteX3" fmla="*/ 402 w 5316834"/>
              <a:gd name="connsiteY3" fmla="*/ 0 h 1332230"/>
              <a:gd name="connsiteX0" fmla="*/ 402 w 5316834"/>
              <a:gd name="connsiteY0" fmla="*/ 0 h 1332230"/>
              <a:gd name="connsiteX1" fmla="*/ 7810 w 5316834"/>
              <a:gd name="connsiteY1" fmla="*/ 1332230 h 1332230"/>
              <a:gd name="connsiteX2" fmla="*/ 5316834 w 5316834"/>
              <a:gd name="connsiteY2" fmla="*/ 6561 h 1332230"/>
              <a:gd name="connsiteX3" fmla="*/ 402 w 5316834"/>
              <a:gd name="connsiteY3" fmla="*/ 0 h 1332230"/>
              <a:gd name="connsiteX0" fmla="*/ 402 w 5366364"/>
              <a:gd name="connsiteY0" fmla="*/ 1059 h 1333289"/>
              <a:gd name="connsiteX1" fmla="*/ 7810 w 5366364"/>
              <a:gd name="connsiteY1" fmla="*/ 1333289 h 1333289"/>
              <a:gd name="connsiteX2" fmla="*/ 5366364 w 5366364"/>
              <a:gd name="connsiteY2" fmla="*/ 0 h 1333289"/>
              <a:gd name="connsiteX3" fmla="*/ 402 w 5366364"/>
              <a:gd name="connsiteY3" fmla="*/ 1059 h 133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364" h="1333289">
                <a:moveTo>
                  <a:pt x="402" y="1059"/>
                </a:moveTo>
                <a:cubicBezTo>
                  <a:pt x="-2420" y="441326"/>
                  <a:pt x="10632" y="893022"/>
                  <a:pt x="7810" y="1333289"/>
                </a:cubicBezTo>
                <a:lnTo>
                  <a:pt x="5366364" y="0"/>
                </a:lnTo>
                <a:lnTo>
                  <a:pt x="402" y="1059"/>
                </a:ln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Logo: Kristiansund kommune.">
            <a:extLst>
              <a:ext uri="{FF2B5EF4-FFF2-40B4-BE49-F238E27FC236}">
                <a16:creationId xmlns:a16="http://schemas.microsoft.com/office/drawing/2014/main" id="{1791EDEF-979F-9577-0FD3-5AC608D06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9" y="-76508"/>
            <a:ext cx="2087562" cy="1224894"/>
          </a:xfrm>
          <a:prstGeom prst="rect">
            <a:avLst/>
          </a:prstGeom>
        </p:spPr>
      </p:pic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B715B267-6D72-19A6-4FD9-B904A59CD6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31" y="5646468"/>
            <a:ext cx="4194589" cy="3427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presentatør</a:t>
            </a:r>
          </a:p>
        </p:txBody>
      </p:sp>
      <p:sp>
        <p:nvSpPr>
          <p:cNvPr id="11" name="Plassholder for tekst 14">
            <a:extLst>
              <a:ext uri="{FF2B5EF4-FFF2-40B4-BE49-F238E27FC236}">
                <a16:creationId xmlns:a16="http://schemas.microsoft.com/office/drawing/2014/main" id="{F83CF478-F173-8092-9B90-C050AB860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268" y="5947819"/>
            <a:ext cx="9442450" cy="56823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 på presentasjon</a:t>
            </a:r>
          </a:p>
        </p:txBody>
      </p:sp>
    </p:spTree>
    <p:extLst>
      <p:ext uri="{BB962C8B-B14F-4D97-AF65-F5344CB8AC3E}">
        <p14:creationId xmlns:p14="http://schemas.microsoft.com/office/powerpoint/2010/main" val="177181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5B739B0-B9AF-BCED-4D51-63562EAE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93" y="1301806"/>
            <a:ext cx="10515600" cy="636914"/>
          </a:xfrm>
        </p:spPr>
        <p:txBody>
          <a:bodyPr>
            <a:noAutofit/>
          </a:bodyPr>
          <a:lstStyle>
            <a:lvl1pPr>
              <a:defRPr sz="3600">
                <a:solidFill>
                  <a:srgbClr val="141B4D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B89CA5-452A-7003-1964-ED4674E7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93" y="2115910"/>
            <a:ext cx="10515600" cy="3693219"/>
          </a:xfrm>
        </p:spPr>
        <p:txBody>
          <a:bodyPr/>
          <a:lstStyle>
            <a:lvl1pPr>
              <a:buClr>
                <a:srgbClr val="141B4D"/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141B4D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Friform 19">
            <a:extLst>
              <a:ext uri="{FF2B5EF4-FFF2-40B4-BE49-F238E27FC236}">
                <a16:creationId xmlns:a16="http://schemas.microsoft.com/office/drawing/2014/main" id="{12E25C59-CCEA-0E2B-5B04-EE9DC29DC113}"/>
              </a:ext>
            </a:extLst>
          </p:cNvPr>
          <p:cNvSpPr/>
          <p:nvPr userDrawn="1"/>
        </p:nvSpPr>
        <p:spPr>
          <a:xfrm>
            <a:off x="-12111" y="6355644"/>
            <a:ext cx="12208148" cy="505384"/>
          </a:xfrm>
          <a:custGeom>
            <a:avLst/>
            <a:gdLst>
              <a:gd name="connsiteX0" fmla="*/ 12111 w 12208148"/>
              <a:gd name="connsiteY0" fmla="*/ 0 h 2034692"/>
              <a:gd name="connsiteX1" fmla="*/ 12208148 w 12208148"/>
              <a:gd name="connsiteY1" fmla="*/ 2034692 h 2034692"/>
              <a:gd name="connsiteX2" fmla="*/ 0 w 12208148"/>
              <a:gd name="connsiteY2" fmla="*/ 2034692 h 2034692"/>
              <a:gd name="connsiteX3" fmla="*/ 12111 w 12208148"/>
              <a:gd name="connsiteY3" fmla="*/ 0 h 203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148" h="2034692">
                <a:moveTo>
                  <a:pt x="12111" y="0"/>
                </a:moveTo>
                <a:lnTo>
                  <a:pt x="12208148" y="2034692"/>
                </a:lnTo>
                <a:lnTo>
                  <a:pt x="0" y="2034692"/>
                </a:lnTo>
                <a:lnTo>
                  <a:pt x="12111" y="0"/>
                </a:ln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iform 20">
            <a:extLst>
              <a:ext uri="{FF2B5EF4-FFF2-40B4-BE49-F238E27FC236}">
                <a16:creationId xmlns:a16="http://schemas.microsoft.com/office/drawing/2014/main" id="{63E4FFD5-B58C-2B50-BE2E-141A706B85CE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2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23ECF16-22AA-7E69-D74D-DF8403DC381F}"/>
              </a:ext>
            </a:extLst>
          </p:cNvPr>
          <p:cNvSpPr/>
          <p:nvPr userDrawn="1"/>
        </p:nvSpPr>
        <p:spPr>
          <a:xfrm>
            <a:off x="1016586" y="4405790"/>
            <a:ext cx="700805" cy="620713"/>
          </a:xfrm>
          <a:prstGeom prst="rect">
            <a:avLst/>
          </a:prstGeom>
          <a:solidFill>
            <a:srgbClr val="FF6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50550D1-4DF4-00C3-7447-712D3ED59712}"/>
              </a:ext>
            </a:extLst>
          </p:cNvPr>
          <p:cNvSpPr/>
          <p:nvPr userDrawn="1"/>
        </p:nvSpPr>
        <p:spPr>
          <a:xfrm>
            <a:off x="1016586" y="3139031"/>
            <a:ext cx="700805" cy="620713"/>
          </a:xfrm>
          <a:prstGeom prst="rect">
            <a:avLst/>
          </a:prstGeom>
          <a:solidFill>
            <a:srgbClr val="132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D620895-20AA-F3DA-53AB-6D01AC25A6DF}"/>
              </a:ext>
            </a:extLst>
          </p:cNvPr>
          <p:cNvSpPr/>
          <p:nvPr userDrawn="1"/>
        </p:nvSpPr>
        <p:spPr>
          <a:xfrm>
            <a:off x="1016587" y="1937626"/>
            <a:ext cx="700805" cy="620713"/>
          </a:xfrm>
          <a:prstGeom prst="rect">
            <a:avLst/>
          </a:prstGeom>
          <a:solidFill>
            <a:srgbClr val="FFD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B5AFADD-8F35-030A-9D9F-771327927706}"/>
              </a:ext>
            </a:extLst>
          </p:cNvPr>
          <p:cNvSpPr/>
          <p:nvPr userDrawn="1"/>
        </p:nvSpPr>
        <p:spPr>
          <a:xfrm>
            <a:off x="1817157" y="1937625"/>
            <a:ext cx="700805" cy="620713"/>
          </a:xfrm>
          <a:prstGeom prst="rect">
            <a:avLst/>
          </a:prstGeom>
          <a:solidFill>
            <a:srgbClr val="00B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C2D7CB9-04D7-26F4-1EBE-2C2E963810BD}"/>
              </a:ext>
            </a:extLst>
          </p:cNvPr>
          <p:cNvSpPr/>
          <p:nvPr userDrawn="1"/>
        </p:nvSpPr>
        <p:spPr>
          <a:xfrm>
            <a:off x="1793826" y="4405797"/>
            <a:ext cx="700805" cy="620713"/>
          </a:xfrm>
          <a:prstGeom prst="rect">
            <a:avLst/>
          </a:prstGeom>
          <a:solidFill>
            <a:srgbClr val="9A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0F4087-149F-E922-377F-F6869B1C7740}"/>
              </a:ext>
            </a:extLst>
          </p:cNvPr>
          <p:cNvSpPr/>
          <p:nvPr userDrawn="1"/>
        </p:nvSpPr>
        <p:spPr>
          <a:xfrm>
            <a:off x="2574935" y="4405797"/>
            <a:ext cx="700805" cy="620713"/>
          </a:xfrm>
          <a:prstGeom prst="rect">
            <a:avLst/>
          </a:prstGeom>
          <a:solidFill>
            <a:srgbClr val="AA6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9E3A79E-D4D2-38E8-8A4C-73A81C7243AB}"/>
              </a:ext>
            </a:extLst>
          </p:cNvPr>
          <p:cNvSpPr/>
          <p:nvPr userDrawn="1"/>
        </p:nvSpPr>
        <p:spPr>
          <a:xfrm>
            <a:off x="3356044" y="4405796"/>
            <a:ext cx="700805" cy="620713"/>
          </a:xfrm>
          <a:prstGeom prst="rect">
            <a:avLst/>
          </a:prstGeom>
          <a:solidFill>
            <a:srgbClr val="DE9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5A7509C-13A5-E252-62BE-B187FDD68007}"/>
              </a:ext>
            </a:extLst>
          </p:cNvPr>
          <p:cNvSpPr/>
          <p:nvPr userDrawn="1"/>
        </p:nvSpPr>
        <p:spPr>
          <a:xfrm>
            <a:off x="4133284" y="4405796"/>
            <a:ext cx="700805" cy="620713"/>
          </a:xfrm>
          <a:prstGeom prst="rect">
            <a:avLst/>
          </a:prstGeom>
          <a:solidFill>
            <a:srgbClr val="FFC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71C0DFA-89B1-7AF5-EF7C-BA57059F60F6}"/>
              </a:ext>
            </a:extLst>
          </p:cNvPr>
          <p:cNvSpPr/>
          <p:nvPr userDrawn="1"/>
        </p:nvSpPr>
        <p:spPr>
          <a:xfrm>
            <a:off x="4918261" y="4405795"/>
            <a:ext cx="700805" cy="620713"/>
          </a:xfrm>
          <a:prstGeom prst="rect">
            <a:avLst/>
          </a:prstGeom>
          <a:solidFill>
            <a:srgbClr val="A29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B5C361E-EF1E-8DE6-0355-ED3E23C67A4D}"/>
              </a:ext>
            </a:extLst>
          </p:cNvPr>
          <p:cNvSpPr/>
          <p:nvPr userDrawn="1"/>
        </p:nvSpPr>
        <p:spPr>
          <a:xfrm>
            <a:off x="6483996" y="4405794"/>
            <a:ext cx="700805" cy="620713"/>
          </a:xfrm>
          <a:prstGeom prst="rect">
            <a:avLst/>
          </a:prstGeom>
          <a:solidFill>
            <a:srgbClr val="9AC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238075C-A0FB-14D6-ED71-95C13BA70BB1}"/>
              </a:ext>
            </a:extLst>
          </p:cNvPr>
          <p:cNvSpPr/>
          <p:nvPr userDrawn="1"/>
        </p:nvSpPr>
        <p:spPr>
          <a:xfrm>
            <a:off x="7268973" y="4405794"/>
            <a:ext cx="700805" cy="620713"/>
          </a:xfrm>
          <a:prstGeom prst="rect">
            <a:avLst/>
          </a:prstGeom>
          <a:solidFill>
            <a:srgbClr val="376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6AAF199-069E-3BCC-5A05-2127928EE747}"/>
              </a:ext>
            </a:extLst>
          </p:cNvPr>
          <p:cNvSpPr/>
          <p:nvPr userDrawn="1"/>
        </p:nvSpPr>
        <p:spPr>
          <a:xfrm>
            <a:off x="8057761" y="4405793"/>
            <a:ext cx="700805" cy="620713"/>
          </a:xfrm>
          <a:prstGeom prst="rect">
            <a:avLst/>
          </a:prstGeom>
          <a:solidFill>
            <a:srgbClr val="96A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A046FB2-A680-E73B-AEA9-50E04CF61EFA}"/>
              </a:ext>
            </a:extLst>
          </p:cNvPr>
          <p:cNvSpPr/>
          <p:nvPr userDrawn="1"/>
        </p:nvSpPr>
        <p:spPr>
          <a:xfrm>
            <a:off x="8838576" y="4405792"/>
            <a:ext cx="700805" cy="620713"/>
          </a:xfrm>
          <a:prstGeom prst="rect">
            <a:avLst/>
          </a:prstGeom>
          <a:solidFill>
            <a:srgbClr val="1C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4BEB715-804B-AA96-5ECD-0E1E0B2D982D}"/>
              </a:ext>
            </a:extLst>
          </p:cNvPr>
          <p:cNvSpPr/>
          <p:nvPr userDrawn="1"/>
        </p:nvSpPr>
        <p:spPr>
          <a:xfrm>
            <a:off x="9631526" y="4405791"/>
            <a:ext cx="700805" cy="620713"/>
          </a:xfrm>
          <a:prstGeom prst="rect">
            <a:avLst/>
          </a:prstGeom>
          <a:solidFill>
            <a:srgbClr val="3F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AB93848-2389-9101-173E-8BD6891C0F87}"/>
              </a:ext>
            </a:extLst>
          </p:cNvPr>
          <p:cNvSpPr/>
          <p:nvPr userDrawn="1"/>
        </p:nvSpPr>
        <p:spPr>
          <a:xfrm>
            <a:off x="10416152" y="4405791"/>
            <a:ext cx="700805" cy="620713"/>
          </a:xfrm>
          <a:prstGeom prst="rect">
            <a:avLst/>
          </a:prstGeom>
          <a:solidFill>
            <a:srgbClr val="22A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9007904-A054-B6DF-08FA-529BAEEE95AA}"/>
              </a:ext>
            </a:extLst>
          </p:cNvPr>
          <p:cNvSpPr/>
          <p:nvPr userDrawn="1"/>
        </p:nvSpPr>
        <p:spPr>
          <a:xfrm>
            <a:off x="5702887" y="4405794"/>
            <a:ext cx="700805" cy="620713"/>
          </a:xfrm>
          <a:prstGeom prst="rect">
            <a:avLst/>
          </a:prstGeom>
          <a:solidFill>
            <a:srgbClr val="334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Undertittel 2">
            <a:extLst>
              <a:ext uri="{FF2B5EF4-FFF2-40B4-BE49-F238E27FC236}">
                <a16:creationId xmlns:a16="http://schemas.microsoft.com/office/drawing/2014/main" id="{3494FD34-A2EC-6F3C-B70F-2D67DDAC3E88}"/>
              </a:ext>
            </a:extLst>
          </p:cNvPr>
          <p:cNvSpPr txBox="1">
            <a:spLocks/>
          </p:cNvSpPr>
          <p:nvPr userDrawn="1"/>
        </p:nvSpPr>
        <p:spPr>
          <a:xfrm>
            <a:off x="929927" y="4040665"/>
            <a:ext cx="135630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Tilleggsfarger</a:t>
            </a:r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E95F1DB3-CA4E-813A-60B7-4A5189CDE729}"/>
              </a:ext>
            </a:extLst>
          </p:cNvPr>
          <p:cNvSpPr txBox="1">
            <a:spLocks/>
          </p:cNvSpPr>
          <p:nvPr userDrawn="1"/>
        </p:nvSpPr>
        <p:spPr>
          <a:xfrm>
            <a:off x="928511" y="1568359"/>
            <a:ext cx="260505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Logofarge kommunevåpen</a:t>
            </a:r>
          </a:p>
        </p:txBody>
      </p:sp>
      <p:sp>
        <p:nvSpPr>
          <p:cNvPr id="28" name="Undertittel 2">
            <a:extLst>
              <a:ext uri="{FF2B5EF4-FFF2-40B4-BE49-F238E27FC236}">
                <a16:creationId xmlns:a16="http://schemas.microsoft.com/office/drawing/2014/main" id="{9405A2BA-CCCB-A56D-1C8C-1397CA3C66FE}"/>
              </a:ext>
            </a:extLst>
          </p:cNvPr>
          <p:cNvSpPr txBox="1">
            <a:spLocks/>
          </p:cNvSpPr>
          <p:nvPr userDrawn="1"/>
        </p:nvSpPr>
        <p:spPr>
          <a:xfrm>
            <a:off x="928510" y="2773820"/>
            <a:ext cx="260505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Hovedfarge</a:t>
            </a:r>
          </a:p>
        </p:txBody>
      </p:sp>
      <p:sp>
        <p:nvSpPr>
          <p:cNvPr id="3" name="Friform 2">
            <a:extLst>
              <a:ext uri="{FF2B5EF4-FFF2-40B4-BE49-F238E27FC236}">
                <a16:creationId xmlns:a16="http://schemas.microsoft.com/office/drawing/2014/main" id="{C2DFCD88-D6A0-FDCE-6E56-77924965F8CB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iform 24">
            <a:extLst>
              <a:ext uri="{FF2B5EF4-FFF2-40B4-BE49-F238E27FC236}">
                <a16:creationId xmlns:a16="http://schemas.microsoft.com/office/drawing/2014/main" id="{947C49C5-9D62-57CB-0DAB-A8D1844E77A4}"/>
              </a:ext>
            </a:extLst>
          </p:cNvPr>
          <p:cNvSpPr/>
          <p:nvPr userDrawn="1"/>
        </p:nvSpPr>
        <p:spPr>
          <a:xfrm>
            <a:off x="-12111" y="6355644"/>
            <a:ext cx="12208148" cy="505384"/>
          </a:xfrm>
          <a:custGeom>
            <a:avLst/>
            <a:gdLst>
              <a:gd name="connsiteX0" fmla="*/ 12111 w 12208148"/>
              <a:gd name="connsiteY0" fmla="*/ 0 h 2034692"/>
              <a:gd name="connsiteX1" fmla="*/ 12208148 w 12208148"/>
              <a:gd name="connsiteY1" fmla="*/ 2034692 h 2034692"/>
              <a:gd name="connsiteX2" fmla="*/ 0 w 12208148"/>
              <a:gd name="connsiteY2" fmla="*/ 2034692 h 2034692"/>
              <a:gd name="connsiteX3" fmla="*/ 12111 w 12208148"/>
              <a:gd name="connsiteY3" fmla="*/ 0 h 203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148" h="2034692">
                <a:moveTo>
                  <a:pt x="12111" y="0"/>
                </a:moveTo>
                <a:lnTo>
                  <a:pt x="12208148" y="2034692"/>
                </a:lnTo>
                <a:lnTo>
                  <a:pt x="0" y="2034692"/>
                </a:lnTo>
                <a:lnTo>
                  <a:pt x="12111" y="0"/>
                </a:lnTo>
                <a:close/>
              </a:path>
            </a:pathLst>
          </a:custGeom>
          <a:solidFill>
            <a:srgbClr val="14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FFC38F6A-323B-80B6-A888-2F48CD249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- oversk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5B739B0-B9AF-BCED-4D51-63562EAE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93" y="1301806"/>
            <a:ext cx="10515600" cy="636914"/>
          </a:xfrm>
        </p:spPr>
        <p:txBody>
          <a:bodyPr>
            <a:noAutofit/>
          </a:bodyPr>
          <a:lstStyle>
            <a:lvl1pPr>
              <a:defRPr sz="3600">
                <a:solidFill>
                  <a:srgbClr val="141B4D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B89CA5-452A-7003-1964-ED4674E7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93" y="2115910"/>
            <a:ext cx="10515600" cy="3693219"/>
          </a:xfrm>
        </p:spPr>
        <p:txBody>
          <a:bodyPr/>
          <a:lstStyle>
            <a:lvl1pPr>
              <a:buClr>
                <a:srgbClr val="141B4D"/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141B4D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Friform 3">
            <a:extLst>
              <a:ext uri="{FF2B5EF4-FFF2-40B4-BE49-F238E27FC236}">
                <a16:creationId xmlns:a16="http://schemas.microsoft.com/office/drawing/2014/main" id="{B42CAA83-D65E-035A-1A76-5B1198E850B5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539956BA-BA47-6EE2-A63E-1727D08E91FB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26">
            <a:extLst>
              <a:ext uri="{FF2B5EF4-FFF2-40B4-BE49-F238E27FC236}">
                <a16:creationId xmlns:a16="http://schemas.microsoft.com/office/drawing/2014/main" id="{6BF21513-CF5B-B7A6-FC66-55E07E4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innhold uten oversk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B89CA5-452A-7003-1964-ED4674E7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93" y="1301806"/>
            <a:ext cx="10515600" cy="4507323"/>
          </a:xfrm>
        </p:spPr>
        <p:txBody>
          <a:bodyPr/>
          <a:lstStyle>
            <a:lvl1pPr>
              <a:buClr>
                <a:srgbClr val="141B4D"/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141B4D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4" name="Friform 3">
            <a:extLst>
              <a:ext uri="{FF2B5EF4-FFF2-40B4-BE49-F238E27FC236}">
                <a16:creationId xmlns:a16="http://schemas.microsoft.com/office/drawing/2014/main" id="{B42CAA83-D65E-035A-1A76-5B1198E850B5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539956BA-BA47-6EE2-A63E-1727D08E91FB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26">
            <a:extLst>
              <a:ext uri="{FF2B5EF4-FFF2-40B4-BE49-F238E27FC236}">
                <a16:creationId xmlns:a16="http://schemas.microsoft.com/office/drawing/2014/main" id="{6BF21513-CF5B-B7A6-FC66-55E07E4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74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Punkt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40C7297-7E74-809E-0F94-8C02C16D4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30" y="-93645"/>
            <a:ext cx="2135380" cy="125295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5B739B0-B9AF-BCED-4D51-63562EAE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93" y="1301806"/>
            <a:ext cx="10515600" cy="636914"/>
          </a:xfrm>
        </p:spPr>
        <p:txBody>
          <a:bodyPr>
            <a:noAutofit/>
          </a:bodyPr>
          <a:lstStyle>
            <a:lvl1pPr>
              <a:defRPr sz="3600">
                <a:solidFill>
                  <a:srgbClr val="141B4D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B89CA5-452A-7003-1964-ED4674E7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93" y="2115910"/>
            <a:ext cx="5546422" cy="3693219"/>
          </a:xfrm>
        </p:spPr>
        <p:txBody>
          <a:bodyPr/>
          <a:lstStyle>
            <a:lvl1pPr>
              <a:buClr>
                <a:srgbClr val="141B4D"/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141B4D"/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141B4D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Friform 3">
            <a:extLst>
              <a:ext uri="{FF2B5EF4-FFF2-40B4-BE49-F238E27FC236}">
                <a16:creationId xmlns:a16="http://schemas.microsoft.com/office/drawing/2014/main" id="{B42CAA83-D65E-035A-1A76-5B1198E850B5}"/>
              </a:ext>
            </a:extLst>
          </p:cNvPr>
          <p:cNvSpPr/>
          <p:nvPr userDrawn="1"/>
        </p:nvSpPr>
        <p:spPr>
          <a:xfrm>
            <a:off x="8037839" y="6377874"/>
            <a:ext cx="4154161" cy="427170"/>
          </a:xfrm>
          <a:custGeom>
            <a:avLst/>
            <a:gdLst>
              <a:gd name="connsiteX0" fmla="*/ 0 w 4154161"/>
              <a:gd name="connsiteY0" fmla="*/ 1023402 h 1719799"/>
              <a:gd name="connsiteX1" fmla="*/ 4154161 w 4154161"/>
              <a:gd name="connsiteY1" fmla="*/ 1719799 h 1719799"/>
              <a:gd name="connsiteX2" fmla="*/ 4154161 w 4154161"/>
              <a:gd name="connsiteY2" fmla="*/ 0 h 1719799"/>
              <a:gd name="connsiteX3" fmla="*/ 0 w 4154161"/>
              <a:gd name="connsiteY3" fmla="*/ 1023402 h 17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61" h="1719799">
                <a:moveTo>
                  <a:pt x="0" y="1023402"/>
                </a:moveTo>
                <a:lnTo>
                  <a:pt x="4154161" y="1719799"/>
                </a:lnTo>
                <a:lnTo>
                  <a:pt x="4154161" y="0"/>
                </a:lnTo>
                <a:lnTo>
                  <a:pt x="0" y="1023402"/>
                </a:lnTo>
                <a:close/>
              </a:path>
            </a:pathLst>
          </a:custGeom>
          <a:solidFill>
            <a:srgbClr val="3E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form 4">
            <a:extLst>
              <a:ext uri="{FF2B5EF4-FFF2-40B4-BE49-F238E27FC236}">
                <a16:creationId xmlns:a16="http://schemas.microsoft.com/office/drawing/2014/main" id="{539956BA-BA47-6EE2-A63E-1727D08E91FB}"/>
              </a:ext>
            </a:extLst>
          </p:cNvPr>
          <p:cNvSpPr/>
          <p:nvPr userDrawn="1"/>
        </p:nvSpPr>
        <p:spPr>
          <a:xfrm>
            <a:off x="-3530" y="6357257"/>
            <a:ext cx="12200973" cy="500743"/>
          </a:xfrm>
          <a:custGeom>
            <a:avLst/>
            <a:gdLst>
              <a:gd name="connsiteX0" fmla="*/ 0 w 12208329"/>
              <a:gd name="connsiteY0" fmla="*/ 0 h 506186"/>
              <a:gd name="connsiteX1" fmla="*/ 0 w 12208329"/>
              <a:gd name="connsiteY1" fmla="*/ 506186 h 506186"/>
              <a:gd name="connsiteX2" fmla="*/ 12208329 w 12208329"/>
              <a:gd name="connsiteY2" fmla="*/ 506186 h 506186"/>
              <a:gd name="connsiteX3" fmla="*/ 0 w 12208329"/>
              <a:gd name="connsiteY3" fmla="*/ 0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29" h="506186">
                <a:moveTo>
                  <a:pt x="0" y="0"/>
                </a:moveTo>
                <a:lnTo>
                  <a:pt x="0" y="506186"/>
                </a:lnTo>
                <a:lnTo>
                  <a:pt x="12208329" y="506186"/>
                </a:lnTo>
                <a:lnTo>
                  <a:pt x="0" y="0"/>
                </a:lnTo>
                <a:close/>
              </a:path>
            </a:pathLst>
          </a:custGeom>
          <a:solidFill>
            <a:srgbClr val="131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26">
            <a:extLst>
              <a:ext uri="{FF2B5EF4-FFF2-40B4-BE49-F238E27FC236}">
                <a16:creationId xmlns:a16="http://schemas.microsoft.com/office/drawing/2014/main" id="{6BF21513-CF5B-B7A6-FC66-55E07E4E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467" y="6531428"/>
            <a:ext cx="503662" cy="234043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42632D-7B97-6546-839B-7820C6E4999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0849B5CE-A7D2-2B81-BB23-6000EA300C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113856"/>
            <a:ext cx="4930775" cy="369321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685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6D249F6-A667-8E45-6816-AADA0174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5EC51F4-32A0-AE16-B7E7-66D03B9E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5C8B05-5A31-E78F-51FD-D1E83C68F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B04B-19D9-5E49-B744-DE779CC8E618}" type="datetimeFigureOut">
              <a:rPr lang="nb-NO" smtClean="0"/>
              <a:t>29.04.2026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B501F7-311E-7ACE-9BC4-2D83D5C3F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926410-5C24-8119-57C6-421276204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632D-7B97-6546-839B-7820C6E499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0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85" r:id="rId5"/>
    <p:sldLayoutId id="2147483686" r:id="rId6"/>
    <p:sldLayoutId id="2147483650" r:id="rId7"/>
    <p:sldLayoutId id="2147483682" r:id="rId8"/>
    <p:sldLayoutId id="2147483676" r:id="rId9"/>
    <p:sldLayoutId id="2147483683" r:id="rId10"/>
    <p:sldLayoutId id="2147483684" r:id="rId11"/>
    <p:sldLayoutId id="2147483677" r:id="rId12"/>
    <p:sldLayoutId id="2147483681" r:id="rId13"/>
    <p:sldLayoutId id="2147483678" r:id="rId14"/>
    <p:sldLayoutId id="2147483680" r:id="rId15"/>
    <p:sldLayoutId id="2147483679" r:id="rId16"/>
    <p:sldLayoutId id="2147483649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kristiansund.kommune.no/skole/atlantenu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stiansund.kommune.n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Et bilde som inneholder himmel, utendørs, gress, vei&#10;&#10;Automatisk generert beskrivelse">
            <a:extLst>
              <a:ext uri="{FF2B5EF4-FFF2-40B4-BE49-F238E27FC236}">
                <a16:creationId xmlns:a16="http://schemas.microsoft.com/office/drawing/2014/main" id="{11248E9A-6D27-BCBB-C593-74ABE47A33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0558" b="2055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0FEA-5E6D-D3BC-1BA7-B92F7613FE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6406" y="5645518"/>
            <a:ext cx="4194589" cy="34276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FAU-</a:t>
            </a:r>
            <a:r>
              <a:rPr lang="en-GB" dirty="0" err="1"/>
              <a:t>møte</a:t>
            </a:r>
            <a:r>
              <a:rPr lang="en-GB" dirty="0"/>
              <a:t> 29.04.26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30073-2C64-A4DB-E417-C180C9F0DA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6543" y="5946869"/>
            <a:ext cx="9442450" cy="568232"/>
          </a:xfrm>
        </p:spPr>
        <p:txBody>
          <a:bodyPr/>
          <a:lstStyle/>
          <a:p>
            <a:pPr marL="0" indent="0">
              <a:buNone/>
            </a:pPr>
            <a:r>
              <a:rPr lang="en-GB" err="1"/>
              <a:t>Atlanten</a:t>
            </a:r>
            <a:r>
              <a:rPr lang="en-GB"/>
              <a:t> </a:t>
            </a:r>
            <a:r>
              <a:rPr lang="en-GB" err="1"/>
              <a:t>ungdomsskole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0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DB9F45-827E-C92D-F00A-A9CF6DF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Vitnemålsutdeling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C99E3C-B368-67E4-FB87-962EA0ED9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Torsdag 18.06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10A og 10B: kl.17.30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10C og 10D: kl.19.00</a:t>
            </a:r>
          </a:p>
        </p:txBody>
      </p:sp>
    </p:spTree>
    <p:extLst>
      <p:ext uri="{BB962C8B-B14F-4D97-AF65-F5344CB8AC3E}">
        <p14:creationId xmlns:p14="http://schemas.microsoft.com/office/powerpoint/2010/main" val="93774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C44EBBE9-38A8-997A-A6A8-169310CBE7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65" b="7865"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>
              <a:gd name="connsiteX0" fmla="*/ 0 w 12195175"/>
              <a:gd name="connsiteY0" fmla="*/ 0 h 6598693"/>
              <a:gd name="connsiteX1" fmla="*/ 12195175 w 12195175"/>
              <a:gd name="connsiteY1" fmla="*/ 0 h 6598693"/>
              <a:gd name="connsiteX2" fmla="*/ 12195175 w 12195175"/>
              <a:gd name="connsiteY2" fmla="*/ 6598693 h 6598693"/>
              <a:gd name="connsiteX3" fmla="*/ 0 w 12195175"/>
              <a:gd name="connsiteY3" fmla="*/ 6598693 h 6598693"/>
              <a:gd name="connsiteX4" fmla="*/ 0 w 12195175"/>
              <a:gd name="connsiteY4" fmla="*/ 0 h 6598693"/>
              <a:gd name="connsiteX0" fmla="*/ 0 w 12195175"/>
              <a:gd name="connsiteY0" fmla="*/ 0 h 6598693"/>
              <a:gd name="connsiteX1" fmla="*/ 12195175 w 12195175"/>
              <a:gd name="connsiteY1" fmla="*/ 0 h 6598693"/>
              <a:gd name="connsiteX2" fmla="*/ 12195175 w 12195175"/>
              <a:gd name="connsiteY2" fmla="*/ 6598693 h 6598693"/>
              <a:gd name="connsiteX3" fmla="*/ 7543563 w 12195175"/>
              <a:gd name="connsiteY3" fmla="*/ 6598693 h 6598693"/>
              <a:gd name="connsiteX4" fmla="*/ 0 w 12195175"/>
              <a:gd name="connsiteY4" fmla="*/ 6598693 h 6598693"/>
              <a:gd name="connsiteX5" fmla="*/ 0 w 12195175"/>
              <a:gd name="connsiteY5" fmla="*/ 0 h 6598693"/>
              <a:gd name="connsiteX0" fmla="*/ 0 w 12201999"/>
              <a:gd name="connsiteY0" fmla="*/ 0 h 6598693"/>
              <a:gd name="connsiteX1" fmla="*/ 12195175 w 12201999"/>
              <a:gd name="connsiteY1" fmla="*/ 0 h 6598693"/>
              <a:gd name="connsiteX2" fmla="*/ 12201999 w 12201999"/>
              <a:gd name="connsiteY2" fmla="*/ 6305266 h 6598693"/>
              <a:gd name="connsiteX3" fmla="*/ 7543563 w 12201999"/>
              <a:gd name="connsiteY3" fmla="*/ 6598693 h 6598693"/>
              <a:gd name="connsiteX4" fmla="*/ 0 w 12201999"/>
              <a:gd name="connsiteY4" fmla="*/ 6598693 h 6598693"/>
              <a:gd name="connsiteX5" fmla="*/ 0 w 12201999"/>
              <a:gd name="connsiteY5" fmla="*/ 0 h 6598693"/>
              <a:gd name="connsiteX0" fmla="*/ 0 w 12201999"/>
              <a:gd name="connsiteY0" fmla="*/ 0 h 6598693"/>
              <a:gd name="connsiteX1" fmla="*/ 12195175 w 12201999"/>
              <a:gd name="connsiteY1" fmla="*/ 0 h 6598693"/>
              <a:gd name="connsiteX2" fmla="*/ 12201999 w 12201999"/>
              <a:gd name="connsiteY2" fmla="*/ 6305266 h 6598693"/>
              <a:gd name="connsiteX3" fmla="*/ 7543563 w 12201999"/>
              <a:gd name="connsiteY3" fmla="*/ 6598693 h 6598693"/>
              <a:gd name="connsiteX4" fmla="*/ 0 w 12201999"/>
              <a:gd name="connsiteY4" fmla="*/ 6291618 h 6598693"/>
              <a:gd name="connsiteX5" fmla="*/ 0 w 12201999"/>
              <a:gd name="connsiteY5" fmla="*/ 0 h 659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9" h="6598693">
                <a:moveTo>
                  <a:pt x="0" y="0"/>
                </a:moveTo>
                <a:lnTo>
                  <a:pt x="12195175" y="0"/>
                </a:lnTo>
                <a:cubicBezTo>
                  <a:pt x="12197450" y="2101755"/>
                  <a:pt x="12199724" y="4203511"/>
                  <a:pt x="12201999" y="6305266"/>
                </a:cubicBezTo>
                <a:lnTo>
                  <a:pt x="7543563" y="6598693"/>
                </a:lnTo>
                <a:lnTo>
                  <a:pt x="0" y="6291618"/>
                </a:lnTo>
                <a:lnTo>
                  <a:pt x="0" y="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0324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305DDF-9897-B815-B612-1CD8023E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FAU 2026 - 2027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DE7C97-464B-DEE2-CF37-01664AD21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Organisering?</a:t>
            </a:r>
          </a:p>
          <a:p>
            <a:pPr marL="0" indent="0">
              <a:buNone/>
            </a:pPr>
            <a:r>
              <a:rPr lang="nb-NO" dirty="0"/>
              <a:t>Ny leder?</a:t>
            </a:r>
          </a:p>
        </p:txBody>
      </p:sp>
    </p:spTree>
    <p:extLst>
      <p:ext uri="{BB962C8B-B14F-4D97-AF65-F5344CB8AC3E}">
        <p14:creationId xmlns:p14="http://schemas.microsoft.com/office/powerpoint/2010/main" val="26596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hlinkClick r:id="rId2"/>
            <a:extLst>
              <a:ext uri="{FF2B5EF4-FFF2-40B4-BE49-F238E27FC236}">
                <a16:creationId xmlns:a16="http://schemas.microsoft.com/office/drawing/2014/main" id="{46298DBD-916F-0402-07F3-89F02662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897" y="68263"/>
            <a:ext cx="7900205" cy="6221412"/>
          </a:xfrm>
          <a:custGeom>
            <a:avLst/>
            <a:gdLst>
              <a:gd name="connsiteX0" fmla="*/ 0 w 12195175"/>
              <a:gd name="connsiteY0" fmla="*/ 0 h 6598693"/>
              <a:gd name="connsiteX1" fmla="*/ 12195175 w 12195175"/>
              <a:gd name="connsiteY1" fmla="*/ 0 h 6598693"/>
              <a:gd name="connsiteX2" fmla="*/ 12195175 w 12195175"/>
              <a:gd name="connsiteY2" fmla="*/ 6598693 h 6598693"/>
              <a:gd name="connsiteX3" fmla="*/ 0 w 12195175"/>
              <a:gd name="connsiteY3" fmla="*/ 6598693 h 6598693"/>
              <a:gd name="connsiteX4" fmla="*/ 0 w 12195175"/>
              <a:gd name="connsiteY4" fmla="*/ 0 h 6598693"/>
              <a:gd name="connsiteX0" fmla="*/ 0 w 12195175"/>
              <a:gd name="connsiteY0" fmla="*/ 0 h 6598693"/>
              <a:gd name="connsiteX1" fmla="*/ 12195175 w 12195175"/>
              <a:gd name="connsiteY1" fmla="*/ 0 h 6598693"/>
              <a:gd name="connsiteX2" fmla="*/ 12195175 w 12195175"/>
              <a:gd name="connsiteY2" fmla="*/ 6598693 h 6598693"/>
              <a:gd name="connsiteX3" fmla="*/ 7543563 w 12195175"/>
              <a:gd name="connsiteY3" fmla="*/ 6598693 h 6598693"/>
              <a:gd name="connsiteX4" fmla="*/ 0 w 12195175"/>
              <a:gd name="connsiteY4" fmla="*/ 6598693 h 6598693"/>
              <a:gd name="connsiteX5" fmla="*/ 0 w 12195175"/>
              <a:gd name="connsiteY5" fmla="*/ 0 h 6598693"/>
              <a:gd name="connsiteX0" fmla="*/ 0 w 12201999"/>
              <a:gd name="connsiteY0" fmla="*/ 0 h 6598693"/>
              <a:gd name="connsiteX1" fmla="*/ 12195175 w 12201999"/>
              <a:gd name="connsiteY1" fmla="*/ 0 h 6598693"/>
              <a:gd name="connsiteX2" fmla="*/ 12201999 w 12201999"/>
              <a:gd name="connsiteY2" fmla="*/ 6305266 h 6598693"/>
              <a:gd name="connsiteX3" fmla="*/ 7543563 w 12201999"/>
              <a:gd name="connsiteY3" fmla="*/ 6598693 h 6598693"/>
              <a:gd name="connsiteX4" fmla="*/ 0 w 12201999"/>
              <a:gd name="connsiteY4" fmla="*/ 6598693 h 6598693"/>
              <a:gd name="connsiteX5" fmla="*/ 0 w 12201999"/>
              <a:gd name="connsiteY5" fmla="*/ 0 h 6598693"/>
              <a:gd name="connsiteX0" fmla="*/ 0 w 12201999"/>
              <a:gd name="connsiteY0" fmla="*/ 0 h 6598693"/>
              <a:gd name="connsiteX1" fmla="*/ 12195175 w 12201999"/>
              <a:gd name="connsiteY1" fmla="*/ 0 h 6598693"/>
              <a:gd name="connsiteX2" fmla="*/ 12201999 w 12201999"/>
              <a:gd name="connsiteY2" fmla="*/ 6305266 h 6598693"/>
              <a:gd name="connsiteX3" fmla="*/ 7543563 w 12201999"/>
              <a:gd name="connsiteY3" fmla="*/ 6598693 h 6598693"/>
              <a:gd name="connsiteX4" fmla="*/ 0 w 12201999"/>
              <a:gd name="connsiteY4" fmla="*/ 6291618 h 6598693"/>
              <a:gd name="connsiteX5" fmla="*/ 0 w 12201999"/>
              <a:gd name="connsiteY5" fmla="*/ 0 h 659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999" h="6598693">
                <a:moveTo>
                  <a:pt x="0" y="0"/>
                </a:moveTo>
                <a:lnTo>
                  <a:pt x="12195175" y="0"/>
                </a:lnTo>
                <a:cubicBezTo>
                  <a:pt x="12197450" y="2101755"/>
                  <a:pt x="12199724" y="4203511"/>
                  <a:pt x="12201999" y="6305266"/>
                </a:cubicBezTo>
                <a:lnTo>
                  <a:pt x="7543563" y="6598693"/>
                </a:lnTo>
                <a:lnTo>
                  <a:pt x="0" y="6291618"/>
                </a:lnTo>
                <a:lnTo>
                  <a:pt x="0" y="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642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A9C919-4AD1-D36C-D1AC-2E724561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Møte FAU og SU 29.04.26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081300-D128-0BCE-A164-424EE1A4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Velkommen!</a:t>
            </a:r>
          </a:p>
          <a:p>
            <a:pPr>
              <a:buFontTx/>
              <a:buChar char="-"/>
            </a:pPr>
            <a:r>
              <a:rPr lang="nb-NO" dirty="0"/>
              <a:t>Presentasjon</a:t>
            </a:r>
          </a:p>
          <a:p>
            <a:pPr marL="0" indent="0">
              <a:buNone/>
            </a:pPr>
            <a:r>
              <a:rPr lang="nb-NO" b="1" dirty="0"/>
              <a:t>Saksliste</a:t>
            </a:r>
            <a:endParaRPr lang="nb-NO" dirty="0"/>
          </a:p>
          <a:p>
            <a:pPr lvl="0" fontAlgn="base"/>
            <a:r>
              <a:rPr lang="nb-NO" dirty="0"/>
              <a:t>Godkjenning av innkalling og saksliste  </a:t>
            </a:r>
          </a:p>
          <a:p>
            <a:pPr lvl="0" fontAlgn="base"/>
            <a:r>
              <a:rPr lang="nb-NO" dirty="0"/>
              <a:t>Status fra skolens ledelse  </a:t>
            </a:r>
          </a:p>
          <a:p>
            <a:pPr lvl="0" fontAlgn="base"/>
            <a:r>
              <a:rPr lang="nb-NO" dirty="0"/>
              <a:t>Skolemiljø og trivsel (Elevundersøkelsen og § 12 – retten til et trygt og godt skolemiljø)  </a:t>
            </a:r>
          </a:p>
          <a:p>
            <a:pPr lvl="0" fontAlgn="base"/>
            <a:r>
              <a:rPr lang="nb-NO" dirty="0"/>
              <a:t>Skriftlig og muntlig eksamen våren 2026  </a:t>
            </a:r>
          </a:p>
          <a:p>
            <a:pPr lvl="0" fontAlgn="base"/>
            <a:r>
              <a:rPr lang="nb-NO" dirty="0"/>
              <a:t>Overgangen og informasjon før nytt skoleår  </a:t>
            </a:r>
          </a:p>
          <a:p>
            <a:r>
              <a:rPr lang="nb-NO" dirty="0"/>
              <a:t>FAU – organisering og videre arbeid</a:t>
            </a:r>
          </a:p>
          <a:p>
            <a:r>
              <a:rPr lang="nb-NO" dirty="0"/>
              <a:t>Eventuelt</a:t>
            </a:r>
          </a:p>
          <a:p>
            <a:pPr marL="0" indent="0">
              <a:buNone/>
            </a:pPr>
            <a:endParaRPr lang="nb-NO" b="1" dirty="0"/>
          </a:p>
        </p:txBody>
      </p:sp>
      <p:grpSp>
        <p:nvGrpSpPr>
          <p:cNvPr id="4" name="Group 883">
            <a:extLst>
              <a:ext uri="{FF2B5EF4-FFF2-40B4-BE49-F238E27FC236}">
                <a16:creationId xmlns:a16="http://schemas.microsoft.com/office/drawing/2014/main" id="{D7A475C4-0C16-AEE6-EC97-47D7611C36D9}"/>
              </a:ext>
            </a:extLst>
          </p:cNvPr>
          <p:cNvGrpSpPr/>
          <p:nvPr/>
        </p:nvGrpSpPr>
        <p:grpSpPr>
          <a:xfrm>
            <a:off x="0" y="9453245"/>
            <a:ext cx="7560310" cy="1239520"/>
            <a:chOff x="0" y="0"/>
            <a:chExt cx="7560564" cy="1239996"/>
          </a:xfrm>
        </p:grpSpPr>
        <p:pic>
          <p:nvPicPr>
            <p:cNvPr id="5" name="Picture 1043">
              <a:extLst>
                <a:ext uri="{FF2B5EF4-FFF2-40B4-BE49-F238E27FC236}">
                  <a16:creationId xmlns:a16="http://schemas.microsoft.com/office/drawing/2014/main" id="{675B53BC-6DE7-927B-C928-3B53DF0DCB7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040"/>
              <a:ext cx="7543800" cy="1216152"/>
            </a:xfrm>
            <a:prstGeom prst="rect">
              <a:avLst/>
            </a:prstGeom>
          </p:spPr>
        </p:pic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48712B73-EE07-60E4-3512-C4206E8820F5}"/>
                </a:ext>
              </a:extLst>
            </p:cNvPr>
            <p:cNvSpPr/>
            <p:nvPr/>
          </p:nvSpPr>
          <p:spPr>
            <a:xfrm>
              <a:off x="2568575" y="371208"/>
              <a:ext cx="41147" cy="2474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2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7" name="Shape 1079">
              <a:extLst>
                <a:ext uri="{FF2B5EF4-FFF2-40B4-BE49-F238E27FC236}">
                  <a16:creationId xmlns:a16="http://schemas.microsoft.com/office/drawing/2014/main" id="{D2464D1E-5F20-BFA3-65EC-A4E598CD5F97}"/>
                </a:ext>
              </a:extLst>
            </p:cNvPr>
            <p:cNvSpPr/>
            <p:nvPr/>
          </p:nvSpPr>
          <p:spPr>
            <a:xfrm>
              <a:off x="516636" y="742907"/>
              <a:ext cx="1896110" cy="310896"/>
            </a:xfrm>
            <a:custGeom>
              <a:avLst/>
              <a:gdLst/>
              <a:ahLst/>
              <a:cxnLst/>
              <a:rect l="0" t="0" r="0" b="0"/>
              <a:pathLst>
                <a:path w="1896110" h="310896">
                  <a:moveTo>
                    <a:pt x="0" y="0"/>
                  </a:moveTo>
                  <a:lnTo>
                    <a:pt x="1896110" y="0"/>
                  </a:lnTo>
                  <a:lnTo>
                    <a:pt x="1896110" y="310896"/>
                  </a:lnTo>
                  <a:lnTo>
                    <a:pt x="0" y="3108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8" name="Shape 1080">
              <a:extLst>
                <a:ext uri="{FF2B5EF4-FFF2-40B4-BE49-F238E27FC236}">
                  <a16:creationId xmlns:a16="http://schemas.microsoft.com/office/drawing/2014/main" id="{BCFD90F7-BCFA-55B4-7F38-6E73E8DB7DE5}"/>
                </a:ext>
              </a:extLst>
            </p:cNvPr>
            <p:cNvSpPr/>
            <p:nvPr/>
          </p:nvSpPr>
          <p:spPr>
            <a:xfrm>
              <a:off x="585216" y="742907"/>
              <a:ext cx="1758950" cy="155448"/>
            </a:xfrm>
            <a:custGeom>
              <a:avLst/>
              <a:gdLst/>
              <a:ahLst/>
              <a:cxnLst/>
              <a:rect l="0" t="0" r="0" b="0"/>
              <a:pathLst>
                <a:path w="1758950" h="155448">
                  <a:moveTo>
                    <a:pt x="0" y="0"/>
                  </a:moveTo>
                  <a:lnTo>
                    <a:pt x="1758950" y="0"/>
                  </a:lnTo>
                  <a:lnTo>
                    <a:pt x="1758950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9" name="Rectangle 844">
              <a:extLst>
                <a:ext uri="{FF2B5EF4-FFF2-40B4-BE49-F238E27FC236}">
                  <a16:creationId xmlns:a16="http://schemas.microsoft.com/office/drawing/2014/main" id="{015891CF-D57E-4E28-C872-A21FF23AEAD9}"/>
                </a:ext>
              </a:extLst>
            </p:cNvPr>
            <p:cNvSpPr/>
            <p:nvPr/>
          </p:nvSpPr>
          <p:spPr>
            <a:xfrm>
              <a:off x="585216" y="744531"/>
              <a:ext cx="2244751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www.kristiansund.kommune.n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845">
              <a:extLst>
                <a:ext uri="{FF2B5EF4-FFF2-40B4-BE49-F238E27FC236}">
                  <a16:creationId xmlns:a16="http://schemas.microsoft.com/office/drawing/2014/main" id="{6FF39E50-E1DB-2702-4B17-4D78CCDA7FA6}"/>
                </a:ext>
              </a:extLst>
            </p:cNvPr>
            <p:cNvSpPr/>
            <p:nvPr/>
          </p:nvSpPr>
          <p:spPr>
            <a:xfrm>
              <a:off x="2273252" y="744531"/>
              <a:ext cx="92865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3"/>
                </a:rPr>
                <a:t>o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846">
              <a:extLst>
                <a:ext uri="{FF2B5EF4-FFF2-40B4-BE49-F238E27FC236}">
                  <a16:creationId xmlns:a16="http://schemas.microsoft.com/office/drawing/2014/main" id="{53827638-460E-8BAA-2A41-9CFCF4D6E4C5}"/>
                </a:ext>
              </a:extLst>
            </p:cNvPr>
            <p:cNvSpPr/>
            <p:nvPr/>
          </p:nvSpPr>
          <p:spPr>
            <a:xfrm>
              <a:off x="2345690" y="744531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none" strike="noStrike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3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Shape 1083">
              <a:extLst>
                <a:ext uri="{FF2B5EF4-FFF2-40B4-BE49-F238E27FC236}">
                  <a16:creationId xmlns:a16="http://schemas.microsoft.com/office/drawing/2014/main" id="{583D8966-AB19-2D32-8496-1F2E0EFFB6C9}"/>
                </a:ext>
              </a:extLst>
            </p:cNvPr>
            <p:cNvSpPr/>
            <p:nvPr/>
          </p:nvSpPr>
          <p:spPr>
            <a:xfrm>
              <a:off x="2412746" y="742907"/>
              <a:ext cx="1440434" cy="310896"/>
            </a:xfrm>
            <a:custGeom>
              <a:avLst/>
              <a:gdLst/>
              <a:ahLst/>
              <a:cxnLst/>
              <a:rect l="0" t="0" r="0" b="0"/>
              <a:pathLst>
                <a:path w="1440434" h="310896">
                  <a:moveTo>
                    <a:pt x="0" y="0"/>
                  </a:moveTo>
                  <a:lnTo>
                    <a:pt x="1440434" y="0"/>
                  </a:lnTo>
                  <a:lnTo>
                    <a:pt x="1440434" y="310896"/>
                  </a:lnTo>
                  <a:lnTo>
                    <a:pt x="0" y="3108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Shape 1084">
              <a:extLst>
                <a:ext uri="{FF2B5EF4-FFF2-40B4-BE49-F238E27FC236}">
                  <a16:creationId xmlns:a16="http://schemas.microsoft.com/office/drawing/2014/main" id="{486F06D1-B2CC-5C47-E2E7-32DCAA694F85}"/>
                </a:ext>
              </a:extLst>
            </p:cNvPr>
            <p:cNvSpPr/>
            <p:nvPr/>
          </p:nvSpPr>
          <p:spPr>
            <a:xfrm>
              <a:off x="2481707" y="742907"/>
              <a:ext cx="1301496" cy="155448"/>
            </a:xfrm>
            <a:custGeom>
              <a:avLst/>
              <a:gdLst/>
              <a:ahLst/>
              <a:cxnLst/>
              <a:rect l="0" t="0" r="0" b="0"/>
              <a:pathLst>
                <a:path w="1301496" h="155448">
                  <a:moveTo>
                    <a:pt x="0" y="0"/>
                  </a:moveTo>
                  <a:lnTo>
                    <a:pt x="1301496" y="0"/>
                  </a:lnTo>
                  <a:lnTo>
                    <a:pt x="1301496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22A2F52A-3B4E-C1C2-6641-0E29F1B9BE16}"/>
                </a:ext>
              </a:extLst>
            </p:cNvPr>
            <p:cNvSpPr/>
            <p:nvPr/>
          </p:nvSpPr>
          <p:spPr>
            <a:xfrm>
              <a:off x="2481707" y="744531"/>
              <a:ext cx="261753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Org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87DAA13-3353-F63B-5493-5944F150D4C1}"/>
                </a:ext>
              </a:extLst>
            </p:cNvPr>
            <p:cNvSpPr/>
            <p:nvPr/>
          </p:nvSpPr>
          <p:spPr>
            <a:xfrm>
              <a:off x="2678303" y="744531"/>
              <a:ext cx="1404588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anisasjonsnummer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843">
              <a:extLst>
                <a:ext uri="{FF2B5EF4-FFF2-40B4-BE49-F238E27FC236}">
                  <a16:creationId xmlns:a16="http://schemas.microsoft.com/office/drawing/2014/main" id="{60CFC1F5-3598-F2C9-7C0A-9F060CFA151C}"/>
                </a:ext>
              </a:extLst>
            </p:cNvPr>
            <p:cNvSpPr/>
            <p:nvPr/>
          </p:nvSpPr>
          <p:spPr>
            <a:xfrm>
              <a:off x="3772535" y="744531"/>
              <a:ext cx="34151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842">
              <a:extLst>
                <a:ext uri="{FF2B5EF4-FFF2-40B4-BE49-F238E27FC236}">
                  <a16:creationId xmlns:a16="http://schemas.microsoft.com/office/drawing/2014/main" id="{A04133B5-4757-31DF-54CD-219A84EC4FF2}"/>
                </a:ext>
              </a:extLst>
            </p:cNvPr>
            <p:cNvSpPr/>
            <p:nvPr/>
          </p:nvSpPr>
          <p:spPr>
            <a:xfrm>
              <a:off x="3735959" y="744531"/>
              <a:ext cx="48115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: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Shape 1089">
              <a:extLst>
                <a:ext uri="{FF2B5EF4-FFF2-40B4-BE49-F238E27FC236}">
                  <a16:creationId xmlns:a16="http://schemas.microsoft.com/office/drawing/2014/main" id="{1C694AB2-57A8-7A5F-4897-DB44CC0BBB48}"/>
                </a:ext>
              </a:extLst>
            </p:cNvPr>
            <p:cNvSpPr/>
            <p:nvPr/>
          </p:nvSpPr>
          <p:spPr>
            <a:xfrm>
              <a:off x="2481707" y="898354"/>
              <a:ext cx="1301496" cy="155448"/>
            </a:xfrm>
            <a:custGeom>
              <a:avLst/>
              <a:gdLst/>
              <a:ahLst/>
              <a:cxnLst/>
              <a:rect l="0" t="0" r="0" b="0"/>
              <a:pathLst>
                <a:path w="1301496" h="155448">
                  <a:moveTo>
                    <a:pt x="0" y="0"/>
                  </a:moveTo>
                  <a:lnTo>
                    <a:pt x="1301496" y="0"/>
                  </a:lnTo>
                  <a:lnTo>
                    <a:pt x="1301496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CD684E10-0415-AE69-24D0-3BA16F7CA92E}"/>
                </a:ext>
              </a:extLst>
            </p:cNvPr>
            <p:cNvSpPr/>
            <p:nvPr/>
          </p:nvSpPr>
          <p:spPr>
            <a:xfrm>
              <a:off x="2481707" y="899979"/>
              <a:ext cx="1155097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</a:t>
              </a:r>
              <a:r>
                <a:rPr lang="nb-NO" sz="1000" kern="1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991</a:t>
              </a:r>
              <a:r>
                <a:rPr lang="nb-NO" sz="1000" kern="10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891</a:t>
              </a:r>
              <a:r>
                <a:rPr lang="nb-NO" sz="1000" kern="1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919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D8D7F4A4-64C5-1715-0A66-0ABCF0D65FE0}"/>
                </a:ext>
              </a:extLst>
            </p:cNvPr>
            <p:cNvSpPr/>
            <p:nvPr/>
          </p:nvSpPr>
          <p:spPr>
            <a:xfrm>
              <a:off x="3351911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Shape 1098">
              <a:extLst>
                <a:ext uri="{FF2B5EF4-FFF2-40B4-BE49-F238E27FC236}">
                  <a16:creationId xmlns:a16="http://schemas.microsoft.com/office/drawing/2014/main" id="{0CBA2718-31B2-8FFC-CAA6-268DF9ABE2D2}"/>
                </a:ext>
              </a:extLst>
            </p:cNvPr>
            <p:cNvSpPr/>
            <p:nvPr/>
          </p:nvSpPr>
          <p:spPr>
            <a:xfrm>
              <a:off x="3853307" y="742907"/>
              <a:ext cx="852221" cy="310896"/>
            </a:xfrm>
            <a:custGeom>
              <a:avLst/>
              <a:gdLst/>
              <a:ahLst/>
              <a:cxnLst/>
              <a:rect l="0" t="0" r="0" b="0"/>
              <a:pathLst>
                <a:path w="852221" h="310896">
                  <a:moveTo>
                    <a:pt x="0" y="0"/>
                  </a:moveTo>
                  <a:lnTo>
                    <a:pt x="852221" y="0"/>
                  </a:lnTo>
                  <a:lnTo>
                    <a:pt x="852221" y="310896"/>
                  </a:lnTo>
                  <a:lnTo>
                    <a:pt x="0" y="3108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Shape 1099">
              <a:extLst>
                <a:ext uri="{FF2B5EF4-FFF2-40B4-BE49-F238E27FC236}">
                  <a16:creationId xmlns:a16="http://schemas.microsoft.com/office/drawing/2014/main" id="{2A1D02E9-A63C-D4AE-1FF6-D46D4C58779F}"/>
                </a:ext>
              </a:extLst>
            </p:cNvPr>
            <p:cNvSpPr/>
            <p:nvPr/>
          </p:nvSpPr>
          <p:spPr>
            <a:xfrm>
              <a:off x="3920363" y="742907"/>
              <a:ext cx="716585" cy="155448"/>
            </a:xfrm>
            <a:custGeom>
              <a:avLst/>
              <a:gdLst/>
              <a:ahLst/>
              <a:cxnLst/>
              <a:rect l="0" t="0" r="0" b="0"/>
              <a:pathLst>
                <a:path w="716585" h="155448">
                  <a:moveTo>
                    <a:pt x="0" y="0"/>
                  </a:moveTo>
                  <a:lnTo>
                    <a:pt x="716585" y="0"/>
                  </a:lnTo>
                  <a:lnTo>
                    <a:pt x="716585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23" name="Rectangle 847">
              <a:extLst>
                <a:ext uri="{FF2B5EF4-FFF2-40B4-BE49-F238E27FC236}">
                  <a16:creationId xmlns:a16="http://schemas.microsoft.com/office/drawing/2014/main" id="{273BD1E5-DD7B-6B54-491E-67A097151831}"/>
                </a:ext>
              </a:extLst>
            </p:cNvPr>
            <p:cNvSpPr/>
            <p:nvPr/>
          </p:nvSpPr>
          <p:spPr>
            <a:xfrm>
              <a:off x="3920363" y="744531"/>
              <a:ext cx="539696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Telefon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848">
              <a:extLst>
                <a:ext uri="{FF2B5EF4-FFF2-40B4-BE49-F238E27FC236}">
                  <a16:creationId xmlns:a16="http://schemas.microsoft.com/office/drawing/2014/main" id="{F1431CFD-9C44-1BCE-AC59-AED95474FA18}"/>
                </a:ext>
              </a:extLst>
            </p:cNvPr>
            <p:cNvSpPr/>
            <p:nvPr/>
          </p:nvSpPr>
          <p:spPr>
            <a:xfrm>
              <a:off x="4326782" y="744531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CD8C4100-7265-0EC0-8993-40AD3A7DB33B}"/>
                </a:ext>
              </a:extLst>
            </p:cNvPr>
            <p:cNvSpPr/>
            <p:nvPr/>
          </p:nvSpPr>
          <p:spPr>
            <a:xfrm>
              <a:off x="4351909" y="744531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Shape 1102">
              <a:extLst>
                <a:ext uri="{FF2B5EF4-FFF2-40B4-BE49-F238E27FC236}">
                  <a16:creationId xmlns:a16="http://schemas.microsoft.com/office/drawing/2014/main" id="{0418ACE8-5555-B8AE-9715-B4FF385E8344}"/>
                </a:ext>
              </a:extLst>
            </p:cNvPr>
            <p:cNvSpPr/>
            <p:nvPr/>
          </p:nvSpPr>
          <p:spPr>
            <a:xfrm>
              <a:off x="3920363" y="898354"/>
              <a:ext cx="716585" cy="155448"/>
            </a:xfrm>
            <a:custGeom>
              <a:avLst/>
              <a:gdLst/>
              <a:ahLst/>
              <a:cxnLst/>
              <a:rect l="0" t="0" r="0" b="0"/>
              <a:pathLst>
                <a:path w="716585" h="155448">
                  <a:moveTo>
                    <a:pt x="0" y="0"/>
                  </a:moveTo>
                  <a:lnTo>
                    <a:pt x="716585" y="0"/>
                  </a:lnTo>
                  <a:lnTo>
                    <a:pt x="716585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27" name="Rectangle 850">
              <a:extLst>
                <a:ext uri="{FF2B5EF4-FFF2-40B4-BE49-F238E27FC236}">
                  <a16:creationId xmlns:a16="http://schemas.microsoft.com/office/drawing/2014/main" id="{50753331-2656-A9FC-67CE-26D2E72FCF6E}"/>
                </a:ext>
              </a:extLst>
            </p:cNvPr>
            <p:cNvSpPr/>
            <p:nvPr/>
          </p:nvSpPr>
          <p:spPr>
            <a:xfrm>
              <a:off x="3920363" y="899979"/>
              <a:ext cx="179023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 spc="-5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71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854">
              <a:extLst>
                <a:ext uri="{FF2B5EF4-FFF2-40B4-BE49-F238E27FC236}">
                  <a16:creationId xmlns:a16="http://schemas.microsoft.com/office/drawing/2014/main" id="{49670442-5D02-3EE3-A52E-067174075F83}"/>
                </a:ext>
              </a:extLst>
            </p:cNvPr>
            <p:cNvSpPr/>
            <p:nvPr/>
          </p:nvSpPr>
          <p:spPr>
            <a:xfrm>
              <a:off x="4054475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851">
              <a:extLst>
                <a:ext uri="{FF2B5EF4-FFF2-40B4-BE49-F238E27FC236}">
                  <a16:creationId xmlns:a16="http://schemas.microsoft.com/office/drawing/2014/main" id="{50A1E8A2-830E-02D0-7044-32A89AD37BBF}"/>
                </a:ext>
              </a:extLst>
            </p:cNvPr>
            <p:cNvSpPr/>
            <p:nvPr/>
          </p:nvSpPr>
          <p:spPr>
            <a:xfrm>
              <a:off x="4080383" y="899979"/>
              <a:ext cx="181049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 spc="1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57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855">
              <a:extLst>
                <a:ext uri="{FF2B5EF4-FFF2-40B4-BE49-F238E27FC236}">
                  <a16:creationId xmlns:a16="http://schemas.microsoft.com/office/drawing/2014/main" id="{91E1FF09-341B-37C1-9722-8D0D5A44B37C}"/>
                </a:ext>
              </a:extLst>
            </p:cNvPr>
            <p:cNvSpPr/>
            <p:nvPr/>
          </p:nvSpPr>
          <p:spPr>
            <a:xfrm>
              <a:off x="4216273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852">
              <a:extLst>
                <a:ext uri="{FF2B5EF4-FFF2-40B4-BE49-F238E27FC236}">
                  <a16:creationId xmlns:a16="http://schemas.microsoft.com/office/drawing/2014/main" id="{67759CF2-B22E-11A1-EEDB-0E837A190CBE}"/>
                </a:ext>
              </a:extLst>
            </p:cNvPr>
            <p:cNvSpPr/>
            <p:nvPr/>
          </p:nvSpPr>
          <p:spPr>
            <a:xfrm>
              <a:off x="4242181" y="899979"/>
              <a:ext cx="181049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 spc="1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856">
              <a:extLst>
                <a:ext uri="{FF2B5EF4-FFF2-40B4-BE49-F238E27FC236}">
                  <a16:creationId xmlns:a16="http://schemas.microsoft.com/office/drawing/2014/main" id="{EF5E46F8-FBF6-4BCC-437F-41C11C317A7C}"/>
                </a:ext>
              </a:extLst>
            </p:cNvPr>
            <p:cNvSpPr/>
            <p:nvPr/>
          </p:nvSpPr>
          <p:spPr>
            <a:xfrm>
              <a:off x="4377817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853">
              <a:extLst>
                <a:ext uri="{FF2B5EF4-FFF2-40B4-BE49-F238E27FC236}">
                  <a16:creationId xmlns:a16="http://schemas.microsoft.com/office/drawing/2014/main" id="{C88781C7-FABE-CF8A-0FC0-BDDD1688F2CA}"/>
                </a:ext>
              </a:extLst>
            </p:cNvPr>
            <p:cNvSpPr/>
            <p:nvPr/>
          </p:nvSpPr>
          <p:spPr>
            <a:xfrm>
              <a:off x="4403725" y="899979"/>
              <a:ext cx="181049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 spc="1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00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857">
              <a:extLst>
                <a:ext uri="{FF2B5EF4-FFF2-40B4-BE49-F238E27FC236}">
                  <a16:creationId xmlns:a16="http://schemas.microsoft.com/office/drawing/2014/main" id="{2E6CBAD3-F4D2-1139-4B5C-D7D269A0329E}"/>
                </a:ext>
              </a:extLst>
            </p:cNvPr>
            <p:cNvSpPr/>
            <p:nvPr/>
          </p:nvSpPr>
          <p:spPr>
            <a:xfrm>
              <a:off x="4540885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Shape 1111">
              <a:extLst>
                <a:ext uri="{FF2B5EF4-FFF2-40B4-BE49-F238E27FC236}">
                  <a16:creationId xmlns:a16="http://schemas.microsoft.com/office/drawing/2014/main" id="{5941B4A6-4482-DD7D-DA84-BFC517F5E992}"/>
                </a:ext>
              </a:extLst>
            </p:cNvPr>
            <p:cNvSpPr/>
            <p:nvPr/>
          </p:nvSpPr>
          <p:spPr>
            <a:xfrm>
              <a:off x="4705477" y="742907"/>
              <a:ext cx="2333498" cy="310896"/>
            </a:xfrm>
            <a:custGeom>
              <a:avLst/>
              <a:gdLst/>
              <a:ahLst/>
              <a:cxnLst/>
              <a:rect l="0" t="0" r="0" b="0"/>
              <a:pathLst>
                <a:path w="2333498" h="310896">
                  <a:moveTo>
                    <a:pt x="0" y="0"/>
                  </a:moveTo>
                  <a:lnTo>
                    <a:pt x="2333498" y="0"/>
                  </a:lnTo>
                  <a:lnTo>
                    <a:pt x="2333498" y="310896"/>
                  </a:lnTo>
                  <a:lnTo>
                    <a:pt x="0" y="3108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36" name="Shape 1112">
              <a:extLst>
                <a:ext uri="{FF2B5EF4-FFF2-40B4-BE49-F238E27FC236}">
                  <a16:creationId xmlns:a16="http://schemas.microsoft.com/office/drawing/2014/main" id="{52764D5A-960B-A23B-3B9C-B0CC287A9DE8}"/>
                </a:ext>
              </a:extLst>
            </p:cNvPr>
            <p:cNvSpPr/>
            <p:nvPr/>
          </p:nvSpPr>
          <p:spPr>
            <a:xfrm>
              <a:off x="4774057" y="742907"/>
              <a:ext cx="2196338" cy="155448"/>
            </a:xfrm>
            <a:custGeom>
              <a:avLst/>
              <a:gdLst/>
              <a:ahLst/>
              <a:cxnLst/>
              <a:rect l="0" t="0" r="0" b="0"/>
              <a:pathLst>
                <a:path w="2196338" h="155448">
                  <a:moveTo>
                    <a:pt x="0" y="0"/>
                  </a:moveTo>
                  <a:lnTo>
                    <a:pt x="2196338" y="0"/>
                  </a:lnTo>
                  <a:lnTo>
                    <a:pt x="2196338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37" name="Rectangle 849">
              <a:extLst>
                <a:ext uri="{FF2B5EF4-FFF2-40B4-BE49-F238E27FC236}">
                  <a16:creationId xmlns:a16="http://schemas.microsoft.com/office/drawing/2014/main" id="{348D20B9-C02B-EAD4-7110-1D0D38D8843A}"/>
                </a:ext>
              </a:extLst>
            </p:cNvPr>
            <p:cNvSpPr/>
            <p:nvPr/>
          </p:nvSpPr>
          <p:spPr>
            <a:xfrm>
              <a:off x="4774057" y="744531"/>
              <a:ext cx="2916006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postmottak@kristiansund.kommune.no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46">
              <a:extLst>
                <a:ext uri="{FF2B5EF4-FFF2-40B4-BE49-F238E27FC236}">
                  <a16:creationId xmlns:a16="http://schemas.microsoft.com/office/drawing/2014/main" id="{1C92535C-E169-9F40-B73D-83474BE1332E}"/>
                </a:ext>
              </a:extLst>
            </p:cNvPr>
            <p:cNvSpPr/>
            <p:nvPr/>
          </p:nvSpPr>
          <p:spPr>
            <a:xfrm>
              <a:off x="6968998" y="744531"/>
              <a:ext cx="34151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id="{CCEB2E58-4DFB-D5F6-E028-E44A32052028}"/>
                </a:ext>
              </a:extLst>
            </p:cNvPr>
            <p:cNvSpPr/>
            <p:nvPr/>
          </p:nvSpPr>
          <p:spPr>
            <a:xfrm>
              <a:off x="899465" y="1053961"/>
              <a:ext cx="41146" cy="2474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2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40" name="Rectangle 38">
            <a:extLst>
              <a:ext uri="{FF2B5EF4-FFF2-40B4-BE49-F238E27FC236}">
                <a16:creationId xmlns:a16="http://schemas.microsoft.com/office/drawing/2014/main" id="{CA8EF5FA-9982-BB90-1943-C77091A3B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b-NO" altLang="nb-N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nb-NO" altLang="nb-NO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2" name="Group 883">
            <a:extLst>
              <a:ext uri="{FF2B5EF4-FFF2-40B4-BE49-F238E27FC236}">
                <a16:creationId xmlns:a16="http://schemas.microsoft.com/office/drawing/2014/main" id="{BF4E21D0-CB9A-D466-68C5-342FBF6E8F5E}"/>
              </a:ext>
            </a:extLst>
          </p:cNvPr>
          <p:cNvGrpSpPr/>
          <p:nvPr/>
        </p:nvGrpSpPr>
        <p:grpSpPr>
          <a:xfrm>
            <a:off x="152400" y="9605645"/>
            <a:ext cx="7560310" cy="1239520"/>
            <a:chOff x="0" y="0"/>
            <a:chExt cx="7560564" cy="1239996"/>
          </a:xfrm>
        </p:grpSpPr>
        <p:pic>
          <p:nvPicPr>
            <p:cNvPr id="43" name="Picture 1043">
              <a:extLst>
                <a:ext uri="{FF2B5EF4-FFF2-40B4-BE49-F238E27FC236}">
                  <a16:creationId xmlns:a16="http://schemas.microsoft.com/office/drawing/2014/main" id="{69D3B9D3-86BF-144A-E9D6-B11912D61BA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-3040"/>
              <a:ext cx="7543800" cy="1216152"/>
            </a:xfrm>
            <a:prstGeom prst="rect">
              <a:avLst/>
            </a:prstGeom>
          </p:spPr>
        </p:pic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072D1DE5-E343-2CD4-7CE7-11784D648538}"/>
                </a:ext>
              </a:extLst>
            </p:cNvPr>
            <p:cNvSpPr/>
            <p:nvPr/>
          </p:nvSpPr>
          <p:spPr>
            <a:xfrm>
              <a:off x="2568575" y="371208"/>
              <a:ext cx="41147" cy="2474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2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45" name="Shape 1079">
              <a:extLst>
                <a:ext uri="{FF2B5EF4-FFF2-40B4-BE49-F238E27FC236}">
                  <a16:creationId xmlns:a16="http://schemas.microsoft.com/office/drawing/2014/main" id="{C2A07691-1A9D-D1DE-3D47-96D761C38BA9}"/>
                </a:ext>
              </a:extLst>
            </p:cNvPr>
            <p:cNvSpPr/>
            <p:nvPr/>
          </p:nvSpPr>
          <p:spPr>
            <a:xfrm>
              <a:off x="516636" y="742907"/>
              <a:ext cx="1896110" cy="310896"/>
            </a:xfrm>
            <a:custGeom>
              <a:avLst/>
              <a:gdLst/>
              <a:ahLst/>
              <a:cxnLst/>
              <a:rect l="0" t="0" r="0" b="0"/>
              <a:pathLst>
                <a:path w="1896110" h="310896">
                  <a:moveTo>
                    <a:pt x="0" y="0"/>
                  </a:moveTo>
                  <a:lnTo>
                    <a:pt x="1896110" y="0"/>
                  </a:lnTo>
                  <a:lnTo>
                    <a:pt x="1896110" y="310896"/>
                  </a:lnTo>
                  <a:lnTo>
                    <a:pt x="0" y="3108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46" name="Shape 1080">
              <a:extLst>
                <a:ext uri="{FF2B5EF4-FFF2-40B4-BE49-F238E27FC236}">
                  <a16:creationId xmlns:a16="http://schemas.microsoft.com/office/drawing/2014/main" id="{9999484D-491D-588D-CEB1-8FA132EF37E7}"/>
                </a:ext>
              </a:extLst>
            </p:cNvPr>
            <p:cNvSpPr/>
            <p:nvPr/>
          </p:nvSpPr>
          <p:spPr>
            <a:xfrm>
              <a:off x="585216" y="742907"/>
              <a:ext cx="1758950" cy="155448"/>
            </a:xfrm>
            <a:custGeom>
              <a:avLst/>
              <a:gdLst/>
              <a:ahLst/>
              <a:cxnLst/>
              <a:rect l="0" t="0" r="0" b="0"/>
              <a:pathLst>
                <a:path w="1758950" h="155448">
                  <a:moveTo>
                    <a:pt x="0" y="0"/>
                  </a:moveTo>
                  <a:lnTo>
                    <a:pt x="1758950" y="0"/>
                  </a:lnTo>
                  <a:lnTo>
                    <a:pt x="1758950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47" name="Rectangle 844">
              <a:extLst>
                <a:ext uri="{FF2B5EF4-FFF2-40B4-BE49-F238E27FC236}">
                  <a16:creationId xmlns:a16="http://schemas.microsoft.com/office/drawing/2014/main" id="{FC0D66A7-DB78-42EA-E62F-1A8DDEA75649}"/>
                </a:ext>
              </a:extLst>
            </p:cNvPr>
            <p:cNvSpPr/>
            <p:nvPr/>
          </p:nvSpPr>
          <p:spPr>
            <a:xfrm>
              <a:off x="585216" y="744531"/>
              <a:ext cx="2244751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www.kristiansund.kommune.n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845">
              <a:extLst>
                <a:ext uri="{FF2B5EF4-FFF2-40B4-BE49-F238E27FC236}">
                  <a16:creationId xmlns:a16="http://schemas.microsoft.com/office/drawing/2014/main" id="{18FA5466-EB1C-E623-3A18-3EBC11D9C4C9}"/>
                </a:ext>
              </a:extLst>
            </p:cNvPr>
            <p:cNvSpPr/>
            <p:nvPr/>
          </p:nvSpPr>
          <p:spPr>
            <a:xfrm>
              <a:off x="2273252" y="744531"/>
              <a:ext cx="92865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3"/>
                </a:rPr>
                <a:t>o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846">
              <a:extLst>
                <a:ext uri="{FF2B5EF4-FFF2-40B4-BE49-F238E27FC236}">
                  <a16:creationId xmlns:a16="http://schemas.microsoft.com/office/drawing/2014/main" id="{24B65582-7F49-5FA4-2A24-ADA75A7EAD9C}"/>
                </a:ext>
              </a:extLst>
            </p:cNvPr>
            <p:cNvSpPr/>
            <p:nvPr/>
          </p:nvSpPr>
          <p:spPr>
            <a:xfrm>
              <a:off x="2345690" y="744531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none" strike="noStrike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3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Shape 1083">
              <a:extLst>
                <a:ext uri="{FF2B5EF4-FFF2-40B4-BE49-F238E27FC236}">
                  <a16:creationId xmlns:a16="http://schemas.microsoft.com/office/drawing/2014/main" id="{F33387F7-840C-85FB-82FC-09B9ABBC448E}"/>
                </a:ext>
              </a:extLst>
            </p:cNvPr>
            <p:cNvSpPr/>
            <p:nvPr/>
          </p:nvSpPr>
          <p:spPr>
            <a:xfrm>
              <a:off x="2412746" y="742907"/>
              <a:ext cx="1440434" cy="310896"/>
            </a:xfrm>
            <a:custGeom>
              <a:avLst/>
              <a:gdLst/>
              <a:ahLst/>
              <a:cxnLst/>
              <a:rect l="0" t="0" r="0" b="0"/>
              <a:pathLst>
                <a:path w="1440434" h="310896">
                  <a:moveTo>
                    <a:pt x="0" y="0"/>
                  </a:moveTo>
                  <a:lnTo>
                    <a:pt x="1440434" y="0"/>
                  </a:lnTo>
                  <a:lnTo>
                    <a:pt x="1440434" y="310896"/>
                  </a:lnTo>
                  <a:lnTo>
                    <a:pt x="0" y="3108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51" name="Shape 1084">
              <a:extLst>
                <a:ext uri="{FF2B5EF4-FFF2-40B4-BE49-F238E27FC236}">
                  <a16:creationId xmlns:a16="http://schemas.microsoft.com/office/drawing/2014/main" id="{77B629DC-EFF4-DD14-00DD-29077AADD80C}"/>
                </a:ext>
              </a:extLst>
            </p:cNvPr>
            <p:cNvSpPr/>
            <p:nvPr/>
          </p:nvSpPr>
          <p:spPr>
            <a:xfrm>
              <a:off x="2481707" y="742907"/>
              <a:ext cx="1301496" cy="155448"/>
            </a:xfrm>
            <a:custGeom>
              <a:avLst/>
              <a:gdLst/>
              <a:ahLst/>
              <a:cxnLst/>
              <a:rect l="0" t="0" r="0" b="0"/>
              <a:pathLst>
                <a:path w="1301496" h="155448">
                  <a:moveTo>
                    <a:pt x="0" y="0"/>
                  </a:moveTo>
                  <a:lnTo>
                    <a:pt x="1301496" y="0"/>
                  </a:lnTo>
                  <a:lnTo>
                    <a:pt x="1301496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91C5A291-985B-AC87-90AB-3A0BB2B55355}"/>
                </a:ext>
              </a:extLst>
            </p:cNvPr>
            <p:cNvSpPr/>
            <p:nvPr/>
          </p:nvSpPr>
          <p:spPr>
            <a:xfrm>
              <a:off x="2481707" y="744531"/>
              <a:ext cx="261753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 spc="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Org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F69DA468-FF84-D25D-2C2C-1F303F220931}"/>
                </a:ext>
              </a:extLst>
            </p:cNvPr>
            <p:cNvSpPr/>
            <p:nvPr/>
          </p:nvSpPr>
          <p:spPr>
            <a:xfrm>
              <a:off x="2678303" y="744531"/>
              <a:ext cx="1404588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anisasjonsnummer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843">
              <a:extLst>
                <a:ext uri="{FF2B5EF4-FFF2-40B4-BE49-F238E27FC236}">
                  <a16:creationId xmlns:a16="http://schemas.microsoft.com/office/drawing/2014/main" id="{46E2E859-2124-58BA-85BF-E4C65F3BB446}"/>
                </a:ext>
              </a:extLst>
            </p:cNvPr>
            <p:cNvSpPr/>
            <p:nvPr/>
          </p:nvSpPr>
          <p:spPr>
            <a:xfrm>
              <a:off x="3772535" y="744531"/>
              <a:ext cx="34151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842">
              <a:extLst>
                <a:ext uri="{FF2B5EF4-FFF2-40B4-BE49-F238E27FC236}">
                  <a16:creationId xmlns:a16="http://schemas.microsoft.com/office/drawing/2014/main" id="{C2738CCC-E0EE-6902-9573-002309478198}"/>
                </a:ext>
              </a:extLst>
            </p:cNvPr>
            <p:cNvSpPr/>
            <p:nvPr/>
          </p:nvSpPr>
          <p:spPr>
            <a:xfrm>
              <a:off x="3735959" y="744531"/>
              <a:ext cx="48115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: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Shape 1089">
              <a:extLst>
                <a:ext uri="{FF2B5EF4-FFF2-40B4-BE49-F238E27FC236}">
                  <a16:creationId xmlns:a16="http://schemas.microsoft.com/office/drawing/2014/main" id="{C2EB8443-D432-06AC-A65B-648C2AC46149}"/>
                </a:ext>
              </a:extLst>
            </p:cNvPr>
            <p:cNvSpPr/>
            <p:nvPr/>
          </p:nvSpPr>
          <p:spPr>
            <a:xfrm>
              <a:off x="2481707" y="898354"/>
              <a:ext cx="1301496" cy="155448"/>
            </a:xfrm>
            <a:custGeom>
              <a:avLst/>
              <a:gdLst/>
              <a:ahLst/>
              <a:cxnLst/>
              <a:rect l="0" t="0" r="0" b="0"/>
              <a:pathLst>
                <a:path w="1301496" h="155448">
                  <a:moveTo>
                    <a:pt x="0" y="0"/>
                  </a:moveTo>
                  <a:lnTo>
                    <a:pt x="1301496" y="0"/>
                  </a:lnTo>
                  <a:lnTo>
                    <a:pt x="1301496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57" name="Rectangle 26">
              <a:extLst>
                <a:ext uri="{FF2B5EF4-FFF2-40B4-BE49-F238E27FC236}">
                  <a16:creationId xmlns:a16="http://schemas.microsoft.com/office/drawing/2014/main" id="{0BC53A24-BAAE-C09A-B1EA-4F9A34BDA42A}"/>
                </a:ext>
              </a:extLst>
            </p:cNvPr>
            <p:cNvSpPr/>
            <p:nvPr/>
          </p:nvSpPr>
          <p:spPr>
            <a:xfrm>
              <a:off x="2481707" y="899979"/>
              <a:ext cx="1155097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</a:t>
              </a:r>
              <a:r>
                <a:rPr lang="nb-NO" sz="1000" kern="1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991</a:t>
              </a:r>
              <a:r>
                <a:rPr lang="nb-NO" sz="1000" kern="10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891</a:t>
              </a:r>
              <a:r>
                <a:rPr lang="nb-NO" sz="1000" kern="1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919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D35977E3-774F-5836-AFA7-4B8740E1F749}"/>
                </a:ext>
              </a:extLst>
            </p:cNvPr>
            <p:cNvSpPr/>
            <p:nvPr/>
          </p:nvSpPr>
          <p:spPr>
            <a:xfrm>
              <a:off x="3351911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Shape 1098">
              <a:extLst>
                <a:ext uri="{FF2B5EF4-FFF2-40B4-BE49-F238E27FC236}">
                  <a16:creationId xmlns:a16="http://schemas.microsoft.com/office/drawing/2014/main" id="{B08ECD46-E13C-583B-DDF4-9AAB858225A6}"/>
                </a:ext>
              </a:extLst>
            </p:cNvPr>
            <p:cNvSpPr/>
            <p:nvPr/>
          </p:nvSpPr>
          <p:spPr>
            <a:xfrm>
              <a:off x="3853307" y="742907"/>
              <a:ext cx="852221" cy="310896"/>
            </a:xfrm>
            <a:custGeom>
              <a:avLst/>
              <a:gdLst/>
              <a:ahLst/>
              <a:cxnLst/>
              <a:rect l="0" t="0" r="0" b="0"/>
              <a:pathLst>
                <a:path w="852221" h="310896">
                  <a:moveTo>
                    <a:pt x="0" y="0"/>
                  </a:moveTo>
                  <a:lnTo>
                    <a:pt x="852221" y="0"/>
                  </a:lnTo>
                  <a:lnTo>
                    <a:pt x="852221" y="310896"/>
                  </a:lnTo>
                  <a:lnTo>
                    <a:pt x="0" y="3108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60" name="Shape 1099">
              <a:extLst>
                <a:ext uri="{FF2B5EF4-FFF2-40B4-BE49-F238E27FC236}">
                  <a16:creationId xmlns:a16="http://schemas.microsoft.com/office/drawing/2014/main" id="{9041C1B9-37B9-0FDC-C463-EB3FDA37671A}"/>
                </a:ext>
              </a:extLst>
            </p:cNvPr>
            <p:cNvSpPr/>
            <p:nvPr/>
          </p:nvSpPr>
          <p:spPr>
            <a:xfrm>
              <a:off x="3920363" y="742907"/>
              <a:ext cx="716585" cy="155448"/>
            </a:xfrm>
            <a:custGeom>
              <a:avLst/>
              <a:gdLst/>
              <a:ahLst/>
              <a:cxnLst/>
              <a:rect l="0" t="0" r="0" b="0"/>
              <a:pathLst>
                <a:path w="716585" h="155448">
                  <a:moveTo>
                    <a:pt x="0" y="0"/>
                  </a:moveTo>
                  <a:lnTo>
                    <a:pt x="716585" y="0"/>
                  </a:lnTo>
                  <a:lnTo>
                    <a:pt x="716585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61" name="Rectangle 847">
              <a:extLst>
                <a:ext uri="{FF2B5EF4-FFF2-40B4-BE49-F238E27FC236}">
                  <a16:creationId xmlns:a16="http://schemas.microsoft.com/office/drawing/2014/main" id="{8E24A196-8DA5-1936-D731-EAC45A8DF2E7}"/>
                </a:ext>
              </a:extLst>
            </p:cNvPr>
            <p:cNvSpPr/>
            <p:nvPr/>
          </p:nvSpPr>
          <p:spPr>
            <a:xfrm>
              <a:off x="3920363" y="744531"/>
              <a:ext cx="539696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Telefon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848">
              <a:extLst>
                <a:ext uri="{FF2B5EF4-FFF2-40B4-BE49-F238E27FC236}">
                  <a16:creationId xmlns:a16="http://schemas.microsoft.com/office/drawing/2014/main" id="{34541116-42FA-90F6-9D03-37DB1B03EB9E}"/>
                </a:ext>
              </a:extLst>
            </p:cNvPr>
            <p:cNvSpPr/>
            <p:nvPr/>
          </p:nvSpPr>
          <p:spPr>
            <a:xfrm>
              <a:off x="4326782" y="744531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E18B7341-2234-1C12-B2E4-ABE66FE47A16}"/>
                </a:ext>
              </a:extLst>
            </p:cNvPr>
            <p:cNvSpPr/>
            <p:nvPr/>
          </p:nvSpPr>
          <p:spPr>
            <a:xfrm>
              <a:off x="4351909" y="744531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48" name="Shape 1102">
              <a:extLst>
                <a:ext uri="{FF2B5EF4-FFF2-40B4-BE49-F238E27FC236}">
                  <a16:creationId xmlns:a16="http://schemas.microsoft.com/office/drawing/2014/main" id="{D5091BF2-8407-D434-997A-5CCD140B192F}"/>
                </a:ext>
              </a:extLst>
            </p:cNvPr>
            <p:cNvSpPr/>
            <p:nvPr/>
          </p:nvSpPr>
          <p:spPr>
            <a:xfrm>
              <a:off x="3920363" y="898354"/>
              <a:ext cx="716585" cy="155448"/>
            </a:xfrm>
            <a:custGeom>
              <a:avLst/>
              <a:gdLst/>
              <a:ahLst/>
              <a:cxnLst/>
              <a:rect l="0" t="0" r="0" b="0"/>
              <a:pathLst>
                <a:path w="716585" h="155448">
                  <a:moveTo>
                    <a:pt x="0" y="0"/>
                  </a:moveTo>
                  <a:lnTo>
                    <a:pt x="716585" y="0"/>
                  </a:lnTo>
                  <a:lnTo>
                    <a:pt x="716585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2050" name="Rectangle 850">
              <a:extLst>
                <a:ext uri="{FF2B5EF4-FFF2-40B4-BE49-F238E27FC236}">
                  <a16:creationId xmlns:a16="http://schemas.microsoft.com/office/drawing/2014/main" id="{40546782-CABB-D5C9-F432-467D4D3A3469}"/>
                </a:ext>
              </a:extLst>
            </p:cNvPr>
            <p:cNvSpPr/>
            <p:nvPr/>
          </p:nvSpPr>
          <p:spPr>
            <a:xfrm>
              <a:off x="3920363" y="899979"/>
              <a:ext cx="179023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 spc="-5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71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1" name="Rectangle 854">
              <a:extLst>
                <a:ext uri="{FF2B5EF4-FFF2-40B4-BE49-F238E27FC236}">
                  <a16:creationId xmlns:a16="http://schemas.microsoft.com/office/drawing/2014/main" id="{1B47FE2B-3A26-DC2B-F985-8B18F22864E8}"/>
                </a:ext>
              </a:extLst>
            </p:cNvPr>
            <p:cNvSpPr/>
            <p:nvPr/>
          </p:nvSpPr>
          <p:spPr>
            <a:xfrm>
              <a:off x="4054475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2" name="Rectangle 851">
              <a:extLst>
                <a:ext uri="{FF2B5EF4-FFF2-40B4-BE49-F238E27FC236}">
                  <a16:creationId xmlns:a16="http://schemas.microsoft.com/office/drawing/2014/main" id="{E9814021-24F8-D069-6820-C1E0A44754CA}"/>
                </a:ext>
              </a:extLst>
            </p:cNvPr>
            <p:cNvSpPr/>
            <p:nvPr/>
          </p:nvSpPr>
          <p:spPr>
            <a:xfrm>
              <a:off x="4080383" y="899979"/>
              <a:ext cx="181049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 spc="1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57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3" name="Rectangle 855">
              <a:extLst>
                <a:ext uri="{FF2B5EF4-FFF2-40B4-BE49-F238E27FC236}">
                  <a16:creationId xmlns:a16="http://schemas.microsoft.com/office/drawing/2014/main" id="{BE7C8C07-1823-0F6F-E870-EE37E481229D}"/>
                </a:ext>
              </a:extLst>
            </p:cNvPr>
            <p:cNvSpPr/>
            <p:nvPr/>
          </p:nvSpPr>
          <p:spPr>
            <a:xfrm>
              <a:off x="4216273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4" name="Rectangle 852">
              <a:extLst>
                <a:ext uri="{FF2B5EF4-FFF2-40B4-BE49-F238E27FC236}">
                  <a16:creationId xmlns:a16="http://schemas.microsoft.com/office/drawing/2014/main" id="{4DA7ACBF-4D58-70E5-2EC5-51B9FD7E527E}"/>
                </a:ext>
              </a:extLst>
            </p:cNvPr>
            <p:cNvSpPr/>
            <p:nvPr/>
          </p:nvSpPr>
          <p:spPr>
            <a:xfrm>
              <a:off x="4242181" y="899979"/>
              <a:ext cx="181049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 spc="1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40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5" name="Rectangle 856">
              <a:extLst>
                <a:ext uri="{FF2B5EF4-FFF2-40B4-BE49-F238E27FC236}">
                  <a16:creationId xmlns:a16="http://schemas.microsoft.com/office/drawing/2014/main" id="{4385FB57-2F4C-F32D-B488-CD13E2BBD9A2}"/>
                </a:ext>
              </a:extLst>
            </p:cNvPr>
            <p:cNvSpPr/>
            <p:nvPr/>
          </p:nvSpPr>
          <p:spPr>
            <a:xfrm>
              <a:off x="4377817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6" name="Rectangle 853">
              <a:extLst>
                <a:ext uri="{FF2B5EF4-FFF2-40B4-BE49-F238E27FC236}">
                  <a16:creationId xmlns:a16="http://schemas.microsoft.com/office/drawing/2014/main" id="{DDE0792C-157D-BE86-7822-E78E3BE0AB76}"/>
                </a:ext>
              </a:extLst>
            </p:cNvPr>
            <p:cNvSpPr/>
            <p:nvPr/>
          </p:nvSpPr>
          <p:spPr>
            <a:xfrm>
              <a:off x="4403725" y="899979"/>
              <a:ext cx="181049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 spc="1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00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7" name="Rectangle 857">
              <a:extLst>
                <a:ext uri="{FF2B5EF4-FFF2-40B4-BE49-F238E27FC236}">
                  <a16:creationId xmlns:a16="http://schemas.microsoft.com/office/drawing/2014/main" id="{8236DEB0-6CF4-9A91-0072-C46181477D9E}"/>
                </a:ext>
              </a:extLst>
            </p:cNvPr>
            <p:cNvSpPr/>
            <p:nvPr/>
          </p:nvSpPr>
          <p:spPr>
            <a:xfrm>
              <a:off x="4540885" y="899979"/>
              <a:ext cx="34152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8" name="Shape 1111">
              <a:extLst>
                <a:ext uri="{FF2B5EF4-FFF2-40B4-BE49-F238E27FC236}">
                  <a16:creationId xmlns:a16="http://schemas.microsoft.com/office/drawing/2014/main" id="{74D3112B-7673-09BC-7D16-F993E589F398}"/>
                </a:ext>
              </a:extLst>
            </p:cNvPr>
            <p:cNvSpPr/>
            <p:nvPr/>
          </p:nvSpPr>
          <p:spPr>
            <a:xfrm>
              <a:off x="4705477" y="742907"/>
              <a:ext cx="2333498" cy="310896"/>
            </a:xfrm>
            <a:custGeom>
              <a:avLst/>
              <a:gdLst/>
              <a:ahLst/>
              <a:cxnLst/>
              <a:rect l="0" t="0" r="0" b="0"/>
              <a:pathLst>
                <a:path w="2333498" h="310896">
                  <a:moveTo>
                    <a:pt x="0" y="0"/>
                  </a:moveTo>
                  <a:lnTo>
                    <a:pt x="2333498" y="0"/>
                  </a:lnTo>
                  <a:lnTo>
                    <a:pt x="2333498" y="310896"/>
                  </a:lnTo>
                  <a:lnTo>
                    <a:pt x="0" y="3108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2059" name="Shape 1112">
              <a:extLst>
                <a:ext uri="{FF2B5EF4-FFF2-40B4-BE49-F238E27FC236}">
                  <a16:creationId xmlns:a16="http://schemas.microsoft.com/office/drawing/2014/main" id="{D3509EE6-83BD-76D3-3A3A-8230CD470F33}"/>
                </a:ext>
              </a:extLst>
            </p:cNvPr>
            <p:cNvSpPr/>
            <p:nvPr/>
          </p:nvSpPr>
          <p:spPr>
            <a:xfrm>
              <a:off x="4774057" y="742907"/>
              <a:ext cx="2196338" cy="155448"/>
            </a:xfrm>
            <a:custGeom>
              <a:avLst/>
              <a:gdLst/>
              <a:ahLst/>
              <a:cxnLst/>
              <a:rect l="0" t="0" r="0" b="0"/>
              <a:pathLst>
                <a:path w="2196338" h="155448">
                  <a:moveTo>
                    <a:pt x="0" y="0"/>
                  </a:moveTo>
                  <a:lnTo>
                    <a:pt x="2196338" y="0"/>
                  </a:lnTo>
                  <a:lnTo>
                    <a:pt x="2196338" y="155448"/>
                  </a:lnTo>
                  <a:lnTo>
                    <a:pt x="0" y="1554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1B4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nb-NO"/>
            </a:p>
          </p:txBody>
        </p:sp>
        <p:sp>
          <p:nvSpPr>
            <p:cNvPr id="2060" name="Rectangle 849">
              <a:extLst>
                <a:ext uri="{FF2B5EF4-FFF2-40B4-BE49-F238E27FC236}">
                  <a16:creationId xmlns:a16="http://schemas.microsoft.com/office/drawing/2014/main" id="{7D1002CA-12C7-3405-AFB7-F46C55384E98}"/>
                </a:ext>
              </a:extLst>
            </p:cNvPr>
            <p:cNvSpPr/>
            <p:nvPr/>
          </p:nvSpPr>
          <p:spPr>
            <a:xfrm>
              <a:off x="4774057" y="744531"/>
              <a:ext cx="2916006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u="sng" kern="10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postmottak@kristiansund.kommune.no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61" name="Rectangle 46">
              <a:extLst>
                <a:ext uri="{FF2B5EF4-FFF2-40B4-BE49-F238E27FC236}">
                  <a16:creationId xmlns:a16="http://schemas.microsoft.com/office/drawing/2014/main" id="{59978A71-75F0-AE4C-BFA2-D60C6059D77F}"/>
                </a:ext>
              </a:extLst>
            </p:cNvPr>
            <p:cNvSpPr/>
            <p:nvPr/>
          </p:nvSpPr>
          <p:spPr>
            <a:xfrm>
              <a:off x="6968998" y="744531"/>
              <a:ext cx="34151" cy="205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0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nb-NO" sz="12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62" name="Rectangle 48">
              <a:extLst>
                <a:ext uri="{FF2B5EF4-FFF2-40B4-BE49-F238E27FC236}">
                  <a16:creationId xmlns:a16="http://schemas.microsoft.com/office/drawing/2014/main" id="{C8267994-8F4C-81F5-1C3F-7BE6B0F3B485}"/>
                </a:ext>
              </a:extLst>
            </p:cNvPr>
            <p:cNvSpPr/>
            <p:nvPr/>
          </p:nvSpPr>
          <p:spPr>
            <a:xfrm>
              <a:off x="899465" y="1053961"/>
              <a:ext cx="41146" cy="2474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nb-NO" sz="12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064" name="Rectangle 126">
            <a:extLst>
              <a:ext uri="{FF2B5EF4-FFF2-40B4-BE49-F238E27FC236}">
                <a16:creationId xmlns:a16="http://schemas.microsoft.com/office/drawing/2014/main" id="{71AB7C2B-36B5-1020-78F4-A23469E3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1101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2E133FE-687B-6482-9F9C-2CCD85DDD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9" y="2724150"/>
            <a:ext cx="10664283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DF139C-302B-4EA0-9D8E-FA57779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Atlanten ungdomsskole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CCDCFB3-28A9-B6D3-2E08-4C40E433C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912" y="2116138"/>
            <a:ext cx="5887351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8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251B64-C978-A47C-C7A2-D468D9A4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Elevundersøkelsen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98A62E2-29BA-CC67-857A-07CA13B62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676" y="2116138"/>
            <a:ext cx="6383823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CAAFA4-BFD5-31C7-0586-DA87CCD7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Spekter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642AA8-DC50-1E85-B7D0-16CF240D0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anonym mobbeundersøkelse</a:t>
            </a:r>
          </a:p>
          <a:p>
            <a:r>
              <a:rPr lang="nb-NO" dirty="0"/>
              <a:t>Forebyggende arbeid – trygt og godt skolemiljø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3C27D2B-AD81-6163-8657-79755022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3077543"/>
            <a:ext cx="3613149" cy="26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17413A-DF45-86B4-7BB7-F153D998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Aktivitetsplikten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AA34E3-2FB9-7120-FDC0-485996E5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Alle ungdommer har rett til å ha det bra på skolen!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41DA6C5-19B0-841A-4405-F7A70C2C2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026819"/>
            <a:ext cx="3343428" cy="25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2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48761E2-B360-C700-B82F-B47DC43585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r="13436" b="1"/>
          <a:stretch>
            <a:fillRect/>
          </a:stretch>
        </p:blipFill>
        <p:spPr>
          <a:xfrm>
            <a:off x="-310" y="-3534"/>
            <a:ext cx="12196121" cy="5459516"/>
          </a:xfrm>
          <a:prstGeom prst="rect">
            <a:avLst/>
          </a:prstGeom>
          <a:noFill/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F1D8ABD-422F-CEFC-E546-7562A0AF70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406" y="5645518"/>
            <a:ext cx="4194589" cy="34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CC2364D-FCBE-511C-84D2-682EC4B0FD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543" y="5946869"/>
            <a:ext cx="9442450" cy="568232"/>
          </a:xfrm>
        </p:spPr>
        <p:txBody>
          <a:bodyPr>
            <a:normAutofit/>
          </a:bodyPr>
          <a:lstStyle/>
          <a:p>
            <a:r>
              <a:rPr lang="nb-NO" dirty="0"/>
              <a:t>Skriftlig eksamen våren 2026</a:t>
            </a:r>
          </a:p>
        </p:txBody>
      </p:sp>
    </p:spTree>
    <p:extLst>
      <p:ext uri="{BB962C8B-B14F-4D97-AF65-F5344CB8AC3E}">
        <p14:creationId xmlns:p14="http://schemas.microsoft.com/office/powerpoint/2010/main" val="128091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A968A-8ABA-54D1-CB2B-7CBBC8CA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Muntlig eksamen våren 2026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4707C6-B717-1336-EF4D-D2E84D689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Torsdag 11.06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Fredag 12.06</a:t>
            </a:r>
          </a:p>
        </p:txBody>
      </p:sp>
    </p:spTree>
    <p:extLst>
      <p:ext uri="{BB962C8B-B14F-4D97-AF65-F5344CB8AC3E}">
        <p14:creationId xmlns:p14="http://schemas.microsoft.com/office/powerpoint/2010/main" val="283453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Test farg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l - Kristiansund kommune – 2023.potx" id="{CA86A2FA-7D4B-49D7-88F8-E108CF29C0D2}" vid="{B4466AC9-0BB9-4105-9FF4-D1EF7891F6A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6B266D2CE82E47B11C47F45285632A" ma:contentTypeVersion="2" ma:contentTypeDescription="Opprett et nytt dokument." ma:contentTypeScope="" ma:versionID="faec2db9617911e547a8a937568414aa">
  <xsd:schema xmlns:xsd="http://www.w3.org/2001/XMLSchema" xmlns:xs="http://www.w3.org/2001/XMLSchema" xmlns:p="http://schemas.microsoft.com/office/2006/metadata/properties" xmlns:ns2="404e3105-ad17-4c95-9aa0-77c3441acbfc" targetNamespace="http://schemas.microsoft.com/office/2006/metadata/properties" ma:root="true" ma:fieldsID="54072ace76e199c057c004aa2592c102" ns2:_="">
    <xsd:import namespace="404e3105-ad17-4c95-9aa0-77c3441ac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e3105-ad17-4c95-9aa0-77c3441ac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B864E-1E3A-47A1-BCBF-AAFF4C95DF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83BBB6-82C4-4EF7-BD56-30DD7D92E824}">
  <ds:schemaRefs>
    <ds:schemaRef ds:uri="404e3105-ad17-4c95-9aa0-77c3441acb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203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PowerPoint-presentasjon</vt:lpstr>
      <vt:lpstr>Møte FAU og SU 29.04.26</vt:lpstr>
      <vt:lpstr>PowerPoint-presentasjon</vt:lpstr>
      <vt:lpstr>Atlanten ungdomsskole</vt:lpstr>
      <vt:lpstr>Elevundersøkelsen</vt:lpstr>
      <vt:lpstr>Spekter </vt:lpstr>
      <vt:lpstr>Aktivitetsplikten</vt:lpstr>
      <vt:lpstr>PowerPoint-presentasjon</vt:lpstr>
      <vt:lpstr>Muntlig eksamen våren 2026</vt:lpstr>
      <vt:lpstr>Vitnemålsutdeling</vt:lpstr>
      <vt:lpstr>PowerPoint-presentasjon</vt:lpstr>
      <vt:lpstr>FAU 2026 - 2027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 Sørli</dc:creator>
  <cp:lastModifiedBy>Bjørn Sørli</cp:lastModifiedBy>
  <cp:revision>2</cp:revision>
  <dcterms:created xsi:type="dcterms:W3CDTF">2023-04-26T11:54:09Z</dcterms:created>
  <dcterms:modified xsi:type="dcterms:W3CDTF">2026-04-29T15:14:41Z</dcterms:modified>
</cp:coreProperties>
</file>