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3"/>
  </p:sldMasterIdLst>
  <p:notesMasterIdLst>
    <p:notesMasterId r:id="rId16"/>
  </p:notesMasterIdLst>
  <p:handoutMasterIdLst>
    <p:handoutMasterId r:id="rId17"/>
  </p:handoutMasterIdLst>
  <p:sldIdLst>
    <p:sldId id="288" r:id="rId4"/>
    <p:sldId id="293" r:id="rId5"/>
    <p:sldId id="317" r:id="rId6"/>
    <p:sldId id="258" r:id="rId7"/>
    <p:sldId id="257" r:id="rId8"/>
    <p:sldId id="316" r:id="rId9"/>
    <p:sldId id="315" r:id="rId10"/>
    <p:sldId id="308" r:id="rId11"/>
    <p:sldId id="309" r:id="rId12"/>
    <p:sldId id="314" r:id="rId13"/>
    <p:sldId id="305" r:id="rId14"/>
    <p:sldId id="306" r:id="rId15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953"/>
    <a:srgbClr val="009CBD"/>
    <a:srgbClr val="A9C47F"/>
    <a:srgbClr val="3D7589"/>
    <a:srgbClr val="A6BBC8"/>
    <a:srgbClr val="131B4D"/>
    <a:srgbClr val="4F758B"/>
    <a:srgbClr val="244C5A"/>
    <a:srgbClr val="94A596"/>
    <a:srgbClr val="446A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8" dt="2026-10-01T11:22:56.391"/>
    <p1510:client id="{30A11D6B-0CB3-6268-14C1-63AD3268FBAE}" v="203" dt="2026-09-30T11:31:19.022"/>
    <p1510:client id="{C30B7FDC-B40D-D9FC-A89B-72567D3A7948}" v="597" dt="2026-10-01T11:57:45.263"/>
    <p1510:client id="{C5AFAACC-B563-BB48-6B34-862757D18CF4}" v="10" dt="2026-10-01T12:58:33.417"/>
    <p1510:client id="{F9764A99-7066-0549-C017-A251B506E56D}" v="10" dt="2026-09-30T10:27:37.58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21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microsoft.com/office/2015/10/relationships/revisionInfo" Target="revisionInfo.xml"/><Relationship Id="rId10" Type="http://schemas.openxmlformats.org/officeDocument/2006/relationships/slide" Target="slides/slide7.xml"/><Relationship Id="rId19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niken Reitan" userId="S::anniken.reitan@kristiansund.kommune.no::ff34d672-9d36-4862-840d-cb35669b41a3" providerId="AD" clId="Web-{C5AFAACC-B563-BB48-6B34-862757D18CF4}"/>
    <pc:docChg chg="modSld">
      <pc:chgData name="Anniken Reitan" userId="S::anniken.reitan@kristiansund.kommune.no::ff34d672-9d36-4862-840d-cb35669b41a3" providerId="AD" clId="Web-{C5AFAACC-B563-BB48-6B34-862757D18CF4}" dt="2026-10-01T12:58:33.417" v="11" actId="20577"/>
      <pc:docMkLst>
        <pc:docMk/>
      </pc:docMkLst>
      <pc:sldChg chg="modSp">
        <pc:chgData name="Anniken Reitan" userId="S::anniken.reitan@kristiansund.kommune.no::ff34d672-9d36-4862-840d-cb35669b41a3" providerId="AD" clId="Web-{C5AFAACC-B563-BB48-6B34-862757D18CF4}" dt="2026-10-01T12:58:33.417" v="11" actId="20577"/>
        <pc:sldMkLst>
          <pc:docMk/>
          <pc:sldMk cId="4251681391" sldId="317"/>
        </pc:sldMkLst>
        <pc:spChg chg="mod">
          <ac:chgData name="Anniken Reitan" userId="S::anniken.reitan@kristiansund.kommune.no::ff34d672-9d36-4862-840d-cb35669b41a3" providerId="AD" clId="Web-{C5AFAACC-B563-BB48-6B34-862757D18CF4}" dt="2026-10-01T12:58:33.417" v="11" actId="20577"/>
          <ac:spMkLst>
            <pc:docMk/>
            <pc:sldMk cId="4251681391" sldId="317"/>
            <ac:spMk id="3" creationId="{BA04A977-3785-83A0-67B6-0AAB825007CA}"/>
          </ac:spMkLst>
        </pc:spChg>
        <pc:picChg chg="mod">
          <ac:chgData name="Anniken Reitan" userId="S::anniken.reitan@kristiansund.kommune.no::ff34d672-9d36-4862-840d-cb35669b41a3" providerId="AD" clId="Web-{C5AFAACC-B563-BB48-6B34-862757D18CF4}" dt="2026-10-01T12:51:38.760" v="0" actId="1076"/>
          <ac:picMkLst>
            <pc:docMk/>
            <pc:sldMk cId="4251681391" sldId="317"/>
            <ac:picMk id="4" creationId="{50A7B7AE-D89D-2279-203E-157655EA5604}"/>
          </ac:picMkLst>
        </pc:picChg>
      </pc:sldChg>
    </pc:docChg>
  </pc:docChgLst>
  <pc:docChgLst>
    <pc:chgData name="Bjørn Sørli" userId="3b270c07-d60b-4fe1-a51c-6e142c3ebd64" providerId="ADAL" clId="{0292DAD4-642D-4EC9-82F5-BA4B3581A25A}"/>
    <pc:docChg chg="undo custSel addSld delSld modSld sldOrd">
      <pc:chgData name="Bjørn Sørli" userId="3b270c07-d60b-4fe1-a51c-6e142c3ebd64" providerId="ADAL" clId="{0292DAD4-642D-4EC9-82F5-BA4B3581A25A}" dt="2026-09-30T10:09:55.497" v="1106"/>
      <pc:docMkLst>
        <pc:docMk/>
      </pc:docMkLst>
      <pc:sldChg chg="modSp mod">
        <pc:chgData name="Bjørn Sørli" userId="3b270c07-d60b-4fe1-a51c-6e142c3ebd64" providerId="ADAL" clId="{0292DAD4-642D-4EC9-82F5-BA4B3581A25A}" dt="2026-09-30T10:05:04.779" v="705" actId="20577"/>
        <pc:sldMkLst>
          <pc:docMk/>
          <pc:sldMk cId="1807803176" sldId="288"/>
        </pc:sldMkLst>
        <pc:spChg chg="mod">
          <ac:chgData name="Bjørn Sørli" userId="3b270c07-d60b-4fe1-a51c-6e142c3ebd64" providerId="ADAL" clId="{0292DAD4-642D-4EC9-82F5-BA4B3581A25A}" dt="2026-09-30T10:05:04.779" v="705" actId="20577"/>
          <ac:spMkLst>
            <pc:docMk/>
            <pc:sldMk cId="1807803176" sldId="288"/>
            <ac:spMk id="3" creationId="{21010FEA-5E6D-D3BC-1BA7-B92F7613FE99}"/>
          </ac:spMkLst>
        </pc:spChg>
      </pc:sldChg>
      <pc:sldChg chg="modSp mod">
        <pc:chgData name="Bjørn Sørli" userId="3b270c07-d60b-4fe1-a51c-6e142c3ebd64" providerId="ADAL" clId="{0292DAD4-642D-4EC9-82F5-BA4B3581A25A}" dt="2026-09-30T10:07:27.639" v="1045" actId="20577"/>
        <pc:sldMkLst>
          <pc:docMk/>
          <pc:sldMk cId="400642566" sldId="293"/>
        </pc:sldMkLst>
        <pc:spChg chg="mod">
          <ac:chgData name="Bjørn Sørli" userId="3b270c07-d60b-4fe1-a51c-6e142c3ebd64" providerId="ADAL" clId="{0292DAD4-642D-4EC9-82F5-BA4B3581A25A}" dt="2026-09-30T10:07:27.639" v="1045" actId="20577"/>
          <ac:spMkLst>
            <pc:docMk/>
            <pc:sldMk cId="400642566" sldId="293"/>
            <ac:spMk id="3" creationId="{91081300-D128-0BCE-A164-424EE1A4B423}"/>
          </ac:spMkLst>
        </pc:spChg>
      </pc:sldChg>
      <pc:sldChg chg="addSp delSp modSp mod ord">
        <pc:chgData name="Bjørn Sørli" userId="3b270c07-d60b-4fe1-a51c-6e142c3ebd64" providerId="ADAL" clId="{0292DAD4-642D-4EC9-82F5-BA4B3581A25A}" dt="2026-09-30T10:09:55.497" v="1106"/>
        <pc:sldMkLst>
          <pc:docMk/>
          <pc:sldMk cId="3372781384" sldId="306"/>
        </pc:sldMkLst>
        <pc:spChg chg="add del mod">
          <ac:chgData name="Bjørn Sørli" userId="3b270c07-d60b-4fe1-a51c-6e142c3ebd64" providerId="ADAL" clId="{0292DAD4-642D-4EC9-82F5-BA4B3581A25A}" dt="2026-09-30T10:08:43.232" v="1047" actId="22"/>
          <ac:spMkLst>
            <pc:docMk/>
            <pc:sldMk cId="3372781384" sldId="306"/>
            <ac:spMk id="4" creationId="{269D3504-1A99-6C23-3BA5-144F3DB93D93}"/>
          </ac:spMkLst>
        </pc:spChg>
        <pc:picChg chg="del">
          <ac:chgData name="Bjørn Sørli" userId="3b270c07-d60b-4fe1-a51c-6e142c3ebd64" providerId="ADAL" clId="{0292DAD4-642D-4EC9-82F5-BA4B3581A25A}" dt="2026-09-30T10:07:59.528" v="1046" actId="478"/>
          <ac:picMkLst>
            <pc:docMk/>
            <pc:sldMk cId="3372781384" sldId="306"/>
            <ac:picMk id="5" creationId="{6CCDCFB3-28A9-B6D3-2E08-4C40E433CA11}"/>
          </ac:picMkLst>
        </pc:picChg>
        <pc:picChg chg="add mod ord">
          <ac:chgData name="Bjørn Sørli" userId="3b270c07-d60b-4fe1-a51c-6e142c3ebd64" providerId="ADAL" clId="{0292DAD4-642D-4EC9-82F5-BA4B3581A25A}" dt="2026-09-30T10:08:43.232" v="1047" actId="22"/>
          <ac:picMkLst>
            <pc:docMk/>
            <pc:sldMk cId="3372781384" sldId="306"/>
            <ac:picMk id="7" creationId="{7BEEB170-6772-4775-05C5-FC887BC95D6A}"/>
          </ac:picMkLst>
        </pc:picChg>
      </pc:sldChg>
      <pc:sldChg chg="del">
        <pc:chgData name="Bjørn Sørli" userId="3b270c07-d60b-4fe1-a51c-6e142c3ebd64" providerId="ADAL" clId="{0292DAD4-642D-4EC9-82F5-BA4B3581A25A}" dt="2026-09-30T10:08:48.936" v="1048" actId="47"/>
        <pc:sldMkLst>
          <pc:docMk/>
          <pc:sldMk cId="2559244881" sldId="307"/>
        </pc:sldMkLst>
      </pc:sldChg>
      <pc:sldChg chg="del">
        <pc:chgData name="Bjørn Sørli" userId="3b270c07-d60b-4fe1-a51c-6e142c3ebd64" providerId="ADAL" clId="{0292DAD4-642D-4EC9-82F5-BA4B3581A25A}" dt="2026-09-30T10:09:00.458" v="1049" actId="47"/>
        <pc:sldMkLst>
          <pc:docMk/>
          <pc:sldMk cId="1280910789" sldId="310"/>
        </pc:sldMkLst>
      </pc:sldChg>
      <pc:sldChg chg="del">
        <pc:chgData name="Bjørn Sørli" userId="3b270c07-d60b-4fe1-a51c-6e142c3ebd64" providerId="ADAL" clId="{0292DAD4-642D-4EC9-82F5-BA4B3581A25A}" dt="2026-09-30T10:09:03.322" v="1050" actId="47"/>
        <pc:sldMkLst>
          <pc:docMk/>
          <pc:sldMk cId="2834537758" sldId="311"/>
        </pc:sldMkLst>
      </pc:sldChg>
      <pc:sldChg chg="del">
        <pc:chgData name="Bjørn Sørli" userId="3b270c07-d60b-4fe1-a51c-6e142c3ebd64" providerId="ADAL" clId="{0292DAD4-642D-4EC9-82F5-BA4B3581A25A}" dt="2026-09-30T10:09:05.820" v="1051" actId="47"/>
        <pc:sldMkLst>
          <pc:docMk/>
          <pc:sldMk cId="937746834" sldId="312"/>
        </pc:sldMkLst>
      </pc:sldChg>
      <pc:sldChg chg="del">
        <pc:chgData name="Bjørn Sørli" userId="3b270c07-d60b-4fe1-a51c-6e142c3ebd64" providerId="ADAL" clId="{0292DAD4-642D-4EC9-82F5-BA4B3581A25A}" dt="2026-09-30T10:09:11.140" v="1052" actId="47"/>
        <pc:sldMkLst>
          <pc:docMk/>
          <pc:sldMk cId="2503241116" sldId="313"/>
        </pc:sldMkLst>
      </pc:sldChg>
      <pc:sldChg chg="modSp mod">
        <pc:chgData name="Bjørn Sørli" userId="3b270c07-d60b-4fe1-a51c-6e142c3ebd64" providerId="ADAL" clId="{0292DAD4-642D-4EC9-82F5-BA4B3581A25A}" dt="2026-09-30T10:09:42.892" v="1104" actId="20577"/>
        <pc:sldMkLst>
          <pc:docMk/>
          <pc:sldMk cId="265968106" sldId="314"/>
        </pc:sldMkLst>
        <pc:spChg chg="mod">
          <ac:chgData name="Bjørn Sørli" userId="3b270c07-d60b-4fe1-a51c-6e142c3ebd64" providerId="ADAL" clId="{0292DAD4-642D-4EC9-82F5-BA4B3581A25A}" dt="2026-09-30T10:09:42.892" v="1104" actId="20577"/>
          <ac:spMkLst>
            <pc:docMk/>
            <pc:sldMk cId="265968106" sldId="314"/>
            <ac:spMk id="3" creationId="{9ADE7C97-464B-DEE2-CF37-01664AD21337}"/>
          </ac:spMkLst>
        </pc:spChg>
      </pc:sldChg>
    </pc:docChg>
  </pc:docChgLst>
  <pc:docChgLst>
    <pc:chgData name="Trine Borøchstein" userId="S::trine.borochstein@kristiansund.kommune.no::74821c0b-ad3f-4cf0-87ad-7519f95f75fc" providerId="AD" clId="Web-{F9764A99-7066-0549-C017-A251B506E56D}"/>
    <pc:docChg chg="addSld delSld modSld">
      <pc:chgData name="Trine Borøchstein" userId="S::trine.borochstein@kristiansund.kommune.no::74821c0b-ad3f-4cf0-87ad-7519f95f75fc" providerId="AD" clId="Web-{F9764A99-7066-0549-C017-A251B506E56D}" dt="2026-09-30T10:27:37.587" v="10"/>
      <pc:docMkLst>
        <pc:docMk/>
      </pc:docMkLst>
      <pc:sldChg chg="add">
        <pc:chgData name="Trine Borøchstein" userId="S::trine.borochstein@kristiansund.kommune.no::74821c0b-ad3f-4cf0-87ad-7519f95f75fc" providerId="AD" clId="Web-{F9764A99-7066-0549-C017-A251B506E56D}" dt="2026-09-30T10:27:32.837" v="9"/>
        <pc:sldMkLst>
          <pc:docMk/>
          <pc:sldMk cId="1804151056" sldId="257"/>
        </pc:sldMkLst>
      </pc:sldChg>
      <pc:sldChg chg="addSp delSp modSp add mod setBg">
        <pc:chgData name="Trine Borøchstein" userId="S::trine.borochstein@kristiansund.kommune.no::74821c0b-ad3f-4cf0-87ad-7519f95f75fc" providerId="AD" clId="Web-{F9764A99-7066-0549-C017-A251B506E56D}" dt="2026-09-30T10:26:41.212" v="5"/>
        <pc:sldMkLst>
          <pc:docMk/>
          <pc:sldMk cId="3499968963" sldId="258"/>
        </pc:sldMkLst>
        <pc:spChg chg="mod">
          <ac:chgData name="Trine Borøchstein" userId="S::trine.borochstein@kristiansund.kommune.no::74821c0b-ad3f-4cf0-87ad-7519f95f75fc" providerId="AD" clId="Web-{F9764A99-7066-0549-C017-A251B506E56D}" dt="2026-09-30T10:26:41.212" v="5"/>
          <ac:spMkLst>
            <pc:docMk/>
            <pc:sldMk cId="3499968963" sldId="258"/>
            <ac:spMk id="2" creationId="{D307A2CD-4E4D-3FEF-6DFA-E714B5E8AD22}"/>
          </ac:spMkLst>
        </pc:spChg>
        <pc:spChg chg="del">
          <ac:chgData name="Trine Borøchstein" userId="S::trine.borochstein@kristiansund.kommune.no::74821c0b-ad3f-4cf0-87ad-7519f95f75fc" providerId="AD" clId="Web-{F9764A99-7066-0549-C017-A251B506E56D}" dt="2026-09-30T10:26:41.212" v="5"/>
          <ac:spMkLst>
            <pc:docMk/>
            <pc:sldMk cId="3499968963" sldId="258"/>
            <ac:spMk id="30" creationId="{CB041E67-E62D-2387-A0FF-8B20DAA214DE}"/>
          </ac:spMkLst>
        </pc:spChg>
        <pc:graphicFrameChg chg="add">
          <ac:chgData name="Trine Borøchstein" userId="S::trine.borochstein@kristiansund.kommune.no::74821c0b-ad3f-4cf0-87ad-7519f95f75fc" providerId="AD" clId="Web-{F9764A99-7066-0549-C017-A251B506E56D}" dt="2026-09-30T10:26:41.212" v="5"/>
          <ac:graphicFrameMkLst>
            <pc:docMk/>
            <pc:sldMk cId="3499968963" sldId="258"/>
            <ac:graphicFrameMk id="32" creationId="{92F3909B-8C2A-125A-4C66-EDF1AC175114}"/>
          </ac:graphicFrameMkLst>
        </pc:graphicFrameChg>
      </pc:sldChg>
      <pc:sldChg chg="new del">
        <pc:chgData name="Trine Borøchstein" userId="S::trine.borochstein@kristiansund.kommune.no::74821c0b-ad3f-4cf0-87ad-7519f95f75fc" providerId="AD" clId="Web-{F9764A99-7066-0549-C017-A251B506E56D}" dt="2026-09-30T10:26:24.446" v="4"/>
        <pc:sldMkLst>
          <pc:docMk/>
          <pc:sldMk cId="3684502" sldId="316"/>
        </pc:sldMkLst>
      </pc:sldChg>
      <pc:sldChg chg="new del">
        <pc:chgData name="Trine Borøchstein" userId="S::trine.borochstein@kristiansund.kommune.no::74821c0b-ad3f-4cf0-87ad-7519f95f75fc" providerId="AD" clId="Web-{F9764A99-7066-0549-C017-A251B506E56D}" dt="2026-09-30T10:27:29.243" v="8"/>
        <pc:sldMkLst>
          <pc:docMk/>
          <pc:sldMk cId="1712813699" sldId="316"/>
        </pc:sldMkLst>
      </pc:sldChg>
      <pc:sldChg chg="new del">
        <pc:chgData name="Trine Borøchstein" userId="S::trine.borochstein@kristiansund.kommune.no::74821c0b-ad3f-4cf0-87ad-7519f95f75fc" providerId="AD" clId="Web-{F9764A99-7066-0549-C017-A251B506E56D}" dt="2026-09-30T10:25:36.540" v="1"/>
        <pc:sldMkLst>
          <pc:docMk/>
          <pc:sldMk cId="2833576115" sldId="316"/>
        </pc:sldMkLst>
      </pc:sldChg>
      <pc:sldChg chg="new del">
        <pc:chgData name="Trine Borøchstein" userId="S::trine.borochstein@kristiansund.kommune.no::74821c0b-ad3f-4cf0-87ad-7519f95f75fc" providerId="AD" clId="Web-{F9764A99-7066-0549-C017-A251B506E56D}" dt="2026-09-30T10:27:37.587" v="10"/>
        <pc:sldMkLst>
          <pc:docMk/>
          <pc:sldMk cId="1635066982" sldId="317"/>
        </pc:sldMkLst>
      </pc:sldChg>
      <pc:sldMasterChg chg="addSldLayout">
        <pc:chgData name="Trine Borøchstein" userId="S::trine.borochstein@kristiansund.kommune.no::74821c0b-ad3f-4cf0-87ad-7519f95f75fc" providerId="AD" clId="Web-{F9764A99-7066-0549-C017-A251B506E56D}" dt="2026-09-30T10:27:32.837" v="9"/>
        <pc:sldMasterMkLst>
          <pc:docMk/>
          <pc:sldMasterMk cId="3234010817" sldId="2147483648"/>
        </pc:sldMasterMkLst>
        <pc:sldLayoutChg chg="add">
          <pc:chgData name="Trine Borøchstein" userId="S::trine.borochstein@kristiansund.kommune.no::74821c0b-ad3f-4cf0-87ad-7519f95f75fc" providerId="AD" clId="Web-{F9764A99-7066-0549-C017-A251B506E56D}" dt="2026-09-30T10:27:32.837" v="9"/>
          <pc:sldLayoutMkLst>
            <pc:docMk/>
            <pc:sldMasterMk cId="3234010817" sldId="2147483648"/>
            <pc:sldLayoutMk cId="1558189955" sldId="2147483687"/>
          </pc:sldLayoutMkLst>
        </pc:sldLayoutChg>
      </pc:sldMasterChg>
    </pc:docChg>
  </pc:docChgLst>
  <pc:docChgLst>
    <pc:chgData name="Anniken Reitan" userId="S::anniken.reitan@kristiansund.kommune.no::ff34d672-9d36-4862-840d-cb35669b41a3" providerId="AD" clId="Web-{C30B7FDC-B40D-D9FC-A89B-72567D3A7948}"/>
    <pc:docChg chg="addSld delSld modSld sldOrd">
      <pc:chgData name="Anniken Reitan" userId="S::anniken.reitan@kristiansund.kommune.no::ff34d672-9d36-4862-840d-cb35669b41a3" providerId="AD" clId="Web-{C30B7FDC-B40D-D9FC-A89B-72567D3A7948}" dt="2026-10-01T11:57:43.888" v="602" actId="20577"/>
      <pc:docMkLst>
        <pc:docMk/>
      </pc:docMkLst>
      <pc:sldChg chg="addSp modSp new ord">
        <pc:chgData name="Anniken Reitan" userId="S::anniken.reitan@kristiansund.kommune.no::ff34d672-9d36-4862-840d-cb35669b41a3" providerId="AD" clId="Web-{C30B7FDC-B40D-D9FC-A89B-72567D3A7948}" dt="2026-10-01T11:57:43.888" v="602" actId="20577"/>
        <pc:sldMkLst>
          <pc:docMk/>
          <pc:sldMk cId="4251681391" sldId="317"/>
        </pc:sldMkLst>
        <pc:spChg chg="mod">
          <ac:chgData name="Anniken Reitan" userId="S::anniken.reitan@kristiansund.kommune.no::ff34d672-9d36-4862-840d-cb35669b41a3" providerId="AD" clId="Web-{C30B7FDC-B40D-D9FC-A89B-72567D3A7948}" dt="2026-10-01T11:19:19.556" v="3" actId="20577"/>
          <ac:spMkLst>
            <pc:docMk/>
            <pc:sldMk cId="4251681391" sldId="317"/>
            <ac:spMk id="2" creationId="{E0523CD0-DCD4-5530-7462-FF624C4D4122}"/>
          </ac:spMkLst>
        </pc:spChg>
        <pc:spChg chg="mod">
          <ac:chgData name="Anniken Reitan" userId="S::anniken.reitan@kristiansund.kommune.no::ff34d672-9d36-4862-840d-cb35669b41a3" providerId="AD" clId="Web-{C30B7FDC-B40D-D9FC-A89B-72567D3A7948}" dt="2026-10-01T11:57:43.888" v="602" actId="20577"/>
          <ac:spMkLst>
            <pc:docMk/>
            <pc:sldMk cId="4251681391" sldId="317"/>
            <ac:spMk id="3" creationId="{BA04A977-3785-83A0-67B6-0AAB825007CA}"/>
          </ac:spMkLst>
        </pc:spChg>
        <pc:picChg chg="add mod">
          <ac:chgData name="Anniken Reitan" userId="S::anniken.reitan@kristiansund.kommune.no::ff34d672-9d36-4862-840d-cb35669b41a3" providerId="AD" clId="Web-{C30B7FDC-B40D-D9FC-A89B-72567D3A7948}" dt="2026-10-01T11:54:43.778" v="584" actId="1076"/>
          <ac:picMkLst>
            <pc:docMk/>
            <pc:sldMk cId="4251681391" sldId="317"/>
            <ac:picMk id="4" creationId="{50A7B7AE-D89D-2279-203E-157655EA5604}"/>
          </ac:picMkLst>
        </pc:picChg>
      </pc:sldChg>
      <pc:sldChg chg="new del">
        <pc:chgData name="Anniken Reitan" userId="S::anniken.reitan@kristiansund.kommune.no::ff34d672-9d36-4862-840d-cb35669b41a3" providerId="AD" clId="Web-{C30B7FDC-B40D-D9FC-A89B-72567D3A7948}" dt="2026-10-01T11:54:36.122" v="583"/>
        <pc:sldMkLst>
          <pc:docMk/>
          <pc:sldMk cId="2418714537" sldId="318"/>
        </pc:sldMkLst>
      </pc:sldChg>
    </pc:docChg>
  </pc:docChgLst>
  <pc:docChgLst>
    <pc:chgData name="Therese Flatset Haugan" userId="S::therese.flatset.haugan@kristiansund.kommune.no::3c01353a-6afa-457b-b181-fbab2826583f" providerId="AD" clId="Web-{30A11D6B-0CB3-6268-14C1-63AD3268FBAE}"/>
    <pc:docChg chg="addSld delSld modSld">
      <pc:chgData name="Therese Flatset Haugan" userId="S::therese.flatset.haugan@kristiansund.kommune.no::3c01353a-6afa-457b-b181-fbab2826583f" providerId="AD" clId="Web-{30A11D6B-0CB3-6268-14C1-63AD3268FBAE}" dt="2026-09-30T11:31:19.022" v="202" actId="20577"/>
      <pc:docMkLst>
        <pc:docMk/>
      </pc:docMkLst>
      <pc:sldChg chg="addSp delSp modSp new mod modClrScheme chgLayout">
        <pc:chgData name="Therese Flatset Haugan" userId="S::therese.flatset.haugan@kristiansund.kommune.no::3c01353a-6afa-457b-b181-fbab2826583f" providerId="AD" clId="Web-{30A11D6B-0CB3-6268-14C1-63AD3268FBAE}" dt="2026-09-30T11:31:19.022" v="202" actId="20577"/>
        <pc:sldMkLst>
          <pc:docMk/>
          <pc:sldMk cId="2505749005" sldId="316"/>
        </pc:sldMkLst>
        <pc:spChg chg="mod ord">
          <ac:chgData name="Therese Flatset Haugan" userId="S::therese.flatset.haugan@kristiansund.kommune.no::3c01353a-6afa-457b-b181-fbab2826583f" providerId="AD" clId="Web-{30A11D6B-0CB3-6268-14C1-63AD3268FBAE}" dt="2026-09-30T11:12:28.912" v="177"/>
          <ac:spMkLst>
            <pc:docMk/>
            <pc:sldMk cId="2505749005" sldId="316"/>
            <ac:spMk id="2" creationId="{64B95947-69AA-7010-ADD7-F4F14139CBA5}"/>
          </ac:spMkLst>
        </pc:spChg>
        <pc:spChg chg="mod ord">
          <ac:chgData name="Therese Flatset Haugan" userId="S::therese.flatset.haugan@kristiansund.kommune.no::3c01353a-6afa-457b-b181-fbab2826583f" providerId="AD" clId="Web-{30A11D6B-0CB3-6268-14C1-63AD3268FBAE}" dt="2026-09-30T11:31:19.022" v="202" actId="20577"/>
          <ac:spMkLst>
            <pc:docMk/>
            <pc:sldMk cId="2505749005" sldId="316"/>
            <ac:spMk id="3" creationId="{DC7BBF30-E12E-8E7B-9F42-DF3434E7DAB6}"/>
          </ac:spMkLst>
        </pc:spChg>
        <pc:spChg chg="add del mod">
          <ac:chgData name="Therese Flatset Haugan" userId="S::therese.flatset.haugan@kristiansund.kommune.no::3c01353a-6afa-457b-b181-fbab2826583f" providerId="AD" clId="Web-{30A11D6B-0CB3-6268-14C1-63AD3268FBAE}" dt="2026-09-30T11:12:14.959" v="176"/>
          <ac:spMkLst>
            <pc:docMk/>
            <pc:sldMk cId="2505749005" sldId="316"/>
            <ac:spMk id="8" creationId="{F6F22E79-4B14-8D4E-F137-16EFC222F84F}"/>
          </ac:spMkLst>
        </pc:spChg>
        <pc:picChg chg="add mod ord">
          <ac:chgData name="Therese Flatset Haugan" userId="S::therese.flatset.haugan@kristiansund.kommune.no::3c01353a-6afa-457b-b181-fbab2826583f" providerId="AD" clId="Web-{30A11D6B-0CB3-6268-14C1-63AD3268FBAE}" dt="2026-09-30T11:12:28.912" v="177"/>
          <ac:picMkLst>
            <pc:docMk/>
            <pc:sldMk cId="2505749005" sldId="316"/>
            <ac:picMk id="4" creationId="{D7B7BA8F-9043-1BC4-5E80-4F7C2E657B6F}"/>
          </ac:picMkLst>
        </pc:picChg>
      </pc:sldChg>
      <pc:sldChg chg="modSp new del">
        <pc:chgData name="Therese Flatset Haugan" userId="S::therese.flatset.haugan@kristiansund.kommune.no::3c01353a-6afa-457b-b181-fbab2826583f" providerId="AD" clId="Web-{30A11D6B-0CB3-6268-14C1-63AD3268FBAE}" dt="2026-09-30T11:14:55.116" v="194"/>
        <pc:sldMkLst>
          <pc:docMk/>
          <pc:sldMk cId="1119718626" sldId="317"/>
        </pc:sldMkLst>
        <pc:spChg chg="mod">
          <ac:chgData name="Therese Flatset Haugan" userId="S::therese.flatset.haugan@kristiansund.kommune.no::3c01353a-6afa-457b-b181-fbab2826583f" providerId="AD" clId="Web-{30A11D6B-0CB3-6268-14C1-63AD3268FBAE}" dt="2026-09-30T11:14:21.663" v="191" actId="20577"/>
          <ac:spMkLst>
            <pc:docMk/>
            <pc:sldMk cId="1119718626" sldId="317"/>
            <ac:spMk id="2" creationId="{A902FE91-8B62-FF47-D670-06AC645BE4B5}"/>
          </ac:spMkLst>
        </pc:spChg>
        <pc:spChg chg="mod">
          <ac:chgData name="Therese Flatset Haugan" userId="S::therese.flatset.haugan@kristiansund.kommune.no::3c01353a-6afa-457b-b181-fbab2826583f" providerId="AD" clId="Web-{30A11D6B-0CB3-6268-14C1-63AD3268FBAE}" dt="2026-09-30T11:14:38.553" v="193" actId="20577"/>
          <ac:spMkLst>
            <pc:docMk/>
            <pc:sldMk cId="1119718626" sldId="317"/>
            <ac:spMk id="3" creationId="{9CAD7313-F4BC-0201-F21E-C292AD41D6E5}"/>
          </ac:spMkLst>
        </pc:spChg>
      </pc:sldChg>
    </pc:docChg>
  </pc:docChgLst>
  <pc:docChgLst>
    <pc:chgData name="Therese Flatset Haugan" userId="S::therese.flatset.haugan@kristiansund.kommune.no::3c01353a-6afa-457b-b181-fbab2826583f" providerId="AD" clId="Web-{00000000-0000-0000-0000-000000000000}"/>
    <pc:docChg chg="modSld">
      <pc:chgData name="Therese Flatset Haugan" userId="S::therese.flatset.haugan@kristiansund.kommune.no::3c01353a-6afa-457b-b181-fbab2826583f" providerId="AD" clId="Web-{00000000-0000-0000-0000-000000000000}" dt="2026-10-01T11:22:56.391" v="8" actId="20577"/>
      <pc:docMkLst>
        <pc:docMk/>
      </pc:docMkLst>
      <pc:sldChg chg="modSp">
        <pc:chgData name="Therese Flatset Haugan" userId="S::therese.flatset.haugan@kristiansund.kommune.no::3c01353a-6afa-457b-b181-fbab2826583f" providerId="AD" clId="Web-{00000000-0000-0000-0000-000000000000}" dt="2026-10-01T11:22:22.548" v="1" actId="20577"/>
        <pc:sldMkLst>
          <pc:docMk/>
          <pc:sldMk cId="1807803176" sldId="288"/>
        </pc:sldMkLst>
        <pc:spChg chg="mod">
          <ac:chgData name="Therese Flatset Haugan" userId="S::therese.flatset.haugan@kristiansund.kommune.no::3c01353a-6afa-457b-b181-fbab2826583f" providerId="AD" clId="Web-{00000000-0000-0000-0000-000000000000}" dt="2026-10-01T11:22:08.985" v="0" actId="20577"/>
          <ac:spMkLst>
            <pc:docMk/>
            <pc:sldMk cId="1807803176" sldId="288"/>
            <ac:spMk id="3" creationId="{21010FEA-5E6D-D3BC-1BA7-B92F7613FE99}"/>
          </ac:spMkLst>
        </pc:spChg>
        <pc:spChg chg="mod">
          <ac:chgData name="Therese Flatset Haugan" userId="S::therese.flatset.haugan@kristiansund.kommune.no::3c01353a-6afa-457b-b181-fbab2826583f" providerId="AD" clId="Web-{00000000-0000-0000-0000-000000000000}" dt="2026-10-01T11:22:22.548" v="1" actId="20577"/>
          <ac:spMkLst>
            <pc:docMk/>
            <pc:sldMk cId="1807803176" sldId="288"/>
            <ac:spMk id="4" creationId="{FEB30073-2C64-A4DB-E417-C180C9F0DA30}"/>
          </ac:spMkLst>
        </pc:spChg>
      </pc:sldChg>
      <pc:sldChg chg="modSp">
        <pc:chgData name="Therese Flatset Haugan" userId="S::therese.flatset.haugan@kristiansund.kommune.no::3c01353a-6afa-457b-b181-fbab2826583f" providerId="AD" clId="Web-{00000000-0000-0000-0000-000000000000}" dt="2026-10-01T11:22:56.391" v="8" actId="20577"/>
        <pc:sldMkLst>
          <pc:docMk/>
          <pc:sldMk cId="2505749005" sldId="316"/>
        </pc:sldMkLst>
        <pc:spChg chg="mod">
          <ac:chgData name="Therese Flatset Haugan" userId="S::therese.flatset.haugan@kristiansund.kommune.no::3c01353a-6afa-457b-b181-fbab2826583f" providerId="AD" clId="Web-{00000000-0000-0000-0000-000000000000}" dt="2026-10-01T11:22:56.391" v="8" actId="20577"/>
          <ac:spMkLst>
            <pc:docMk/>
            <pc:sldMk cId="2505749005" sldId="316"/>
            <ac:spMk id="3" creationId="{DC7BBF30-E12E-8E7B-9F42-DF3434E7DAB6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14E5F0B-2603-4A70-9C14-D2305B88F007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BA71A96B-18FD-43E1-995D-DB0DF588C582}">
      <dgm:prSet/>
      <dgm:spPr/>
      <dgm:t>
        <a:bodyPr/>
        <a:lstStyle/>
        <a:p>
          <a:r>
            <a:rPr lang="nb-NO"/>
            <a:t>Elevene kjenner hverandre </a:t>
          </a:r>
          <a:endParaRPr lang="en-US"/>
        </a:p>
      </dgm:t>
    </dgm:pt>
    <dgm:pt modelId="{A42AE16D-B7D7-4FF0-9EB8-14DAFA90140B}" type="parTrans" cxnId="{B2D994CF-082B-48AF-B75E-19C2487E0AE8}">
      <dgm:prSet/>
      <dgm:spPr/>
      <dgm:t>
        <a:bodyPr/>
        <a:lstStyle/>
        <a:p>
          <a:endParaRPr lang="en-US"/>
        </a:p>
      </dgm:t>
    </dgm:pt>
    <dgm:pt modelId="{02F6E976-46A5-4CF3-9FA6-739F163585F5}" type="sibTrans" cxnId="{B2D994CF-082B-48AF-B75E-19C2487E0AE8}">
      <dgm:prSet/>
      <dgm:spPr/>
      <dgm:t>
        <a:bodyPr/>
        <a:lstStyle/>
        <a:p>
          <a:endParaRPr lang="en-US"/>
        </a:p>
      </dgm:t>
    </dgm:pt>
    <dgm:pt modelId="{4B97ADE7-4635-43D6-8B0B-FCAD2024A5F8}">
      <dgm:prSet/>
      <dgm:spPr/>
      <dgm:t>
        <a:bodyPr/>
        <a:lstStyle/>
        <a:p>
          <a:r>
            <a:rPr lang="nb-NO"/>
            <a:t>Lærere kjenner elevene</a:t>
          </a:r>
          <a:endParaRPr lang="en-US"/>
        </a:p>
      </dgm:t>
    </dgm:pt>
    <dgm:pt modelId="{952BCF00-CD38-491D-B021-754CAAC515DC}" type="parTrans" cxnId="{D85C7674-B4DB-4EEF-B65E-FBC3B17A9A6A}">
      <dgm:prSet/>
      <dgm:spPr/>
      <dgm:t>
        <a:bodyPr/>
        <a:lstStyle/>
        <a:p>
          <a:endParaRPr lang="en-US"/>
        </a:p>
      </dgm:t>
    </dgm:pt>
    <dgm:pt modelId="{346EB602-70C6-46DF-AE2C-1B14C70A2712}" type="sibTrans" cxnId="{D85C7674-B4DB-4EEF-B65E-FBC3B17A9A6A}">
      <dgm:prSet/>
      <dgm:spPr/>
      <dgm:t>
        <a:bodyPr/>
        <a:lstStyle/>
        <a:p>
          <a:endParaRPr lang="en-US"/>
        </a:p>
      </dgm:t>
    </dgm:pt>
    <dgm:pt modelId="{8E9F0D0D-9C35-41AC-806C-59CCB3831ACB}">
      <dgm:prSet/>
      <dgm:spPr/>
      <dgm:t>
        <a:bodyPr/>
        <a:lstStyle/>
        <a:p>
          <a:r>
            <a:rPr lang="nb-NO"/>
            <a:t>Klassekultur</a:t>
          </a:r>
          <a:endParaRPr lang="en-US"/>
        </a:p>
      </dgm:t>
    </dgm:pt>
    <dgm:pt modelId="{F9EF7310-FF62-4393-8AAA-7747EEB4CAB1}" type="parTrans" cxnId="{4CE94522-2AF8-48BC-A7F9-343420B8AA73}">
      <dgm:prSet/>
      <dgm:spPr/>
      <dgm:t>
        <a:bodyPr/>
        <a:lstStyle/>
        <a:p>
          <a:endParaRPr lang="en-US"/>
        </a:p>
      </dgm:t>
    </dgm:pt>
    <dgm:pt modelId="{1CE819FB-EB53-4433-9F64-738EE76D2035}" type="sibTrans" cxnId="{4CE94522-2AF8-48BC-A7F9-343420B8AA73}">
      <dgm:prSet/>
      <dgm:spPr/>
      <dgm:t>
        <a:bodyPr/>
        <a:lstStyle/>
        <a:p>
          <a:endParaRPr lang="en-US"/>
        </a:p>
      </dgm:t>
    </dgm:pt>
    <dgm:pt modelId="{07D07CC8-E7C3-4F67-8105-1F1E5864494C}">
      <dgm:prSet/>
      <dgm:spPr/>
      <dgm:t>
        <a:bodyPr/>
        <a:lstStyle/>
        <a:p>
          <a:r>
            <a:rPr lang="nb-NO"/>
            <a:t>Elevene «kan» reglene og skolekulturen (Utviklingssamtaler, Åpen Dør, Lysfest, MOT, aktivitetsdager, fagdager, Vurderingssituasjoner)</a:t>
          </a:r>
          <a:endParaRPr lang="en-US"/>
        </a:p>
      </dgm:t>
    </dgm:pt>
    <dgm:pt modelId="{66DDE97E-A034-463B-ABB6-B61336593FAA}" type="parTrans" cxnId="{59703154-2204-419A-A944-603AC22271C6}">
      <dgm:prSet/>
      <dgm:spPr/>
      <dgm:t>
        <a:bodyPr/>
        <a:lstStyle/>
        <a:p>
          <a:endParaRPr lang="en-US"/>
        </a:p>
      </dgm:t>
    </dgm:pt>
    <dgm:pt modelId="{674DACCF-491B-45CC-A4B8-8576BCD2136B}" type="sibTrans" cxnId="{59703154-2204-419A-A944-603AC22271C6}">
      <dgm:prSet/>
      <dgm:spPr/>
      <dgm:t>
        <a:bodyPr/>
        <a:lstStyle/>
        <a:p>
          <a:endParaRPr lang="en-US"/>
        </a:p>
      </dgm:t>
    </dgm:pt>
    <dgm:pt modelId="{19B3B358-9AFD-4A70-A6AB-BBF815E17072}">
      <dgm:prSet/>
      <dgm:spPr/>
      <dgm:t>
        <a:bodyPr/>
        <a:lstStyle/>
        <a:p>
          <a:r>
            <a:rPr lang="nb-NO"/>
            <a:t>Elevene vet mer om hva som forventes i de ulike fagene </a:t>
          </a:r>
          <a:endParaRPr lang="en-US"/>
        </a:p>
      </dgm:t>
    </dgm:pt>
    <dgm:pt modelId="{982BE400-6112-482D-A80D-3971B664D307}" type="parTrans" cxnId="{2E8C42C7-942C-443A-8220-A439A1D54ACA}">
      <dgm:prSet/>
      <dgm:spPr/>
      <dgm:t>
        <a:bodyPr/>
        <a:lstStyle/>
        <a:p>
          <a:endParaRPr lang="en-US"/>
        </a:p>
      </dgm:t>
    </dgm:pt>
    <dgm:pt modelId="{B5433ACC-4EB3-4B73-ABFE-7215B01FC0AD}" type="sibTrans" cxnId="{2E8C42C7-942C-443A-8220-A439A1D54ACA}">
      <dgm:prSet/>
      <dgm:spPr/>
      <dgm:t>
        <a:bodyPr/>
        <a:lstStyle/>
        <a:p>
          <a:endParaRPr lang="en-US"/>
        </a:p>
      </dgm:t>
    </dgm:pt>
    <dgm:pt modelId="{55D14CD6-CF9A-4D6E-BC08-D52FAA223883}">
      <dgm:prSet/>
      <dgm:spPr/>
      <dgm:t>
        <a:bodyPr/>
        <a:lstStyle/>
        <a:p>
          <a:r>
            <a:rPr lang="nb-NO"/>
            <a:t>OneNote/Teams</a:t>
          </a:r>
          <a:endParaRPr lang="en-US"/>
        </a:p>
      </dgm:t>
    </dgm:pt>
    <dgm:pt modelId="{ED53F994-189C-46DB-90AE-DC25AF74C7CF}" type="parTrans" cxnId="{A63A4CC2-E370-4D29-B652-11F40CF3C8E0}">
      <dgm:prSet/>
      <dgm:spPr/>
      <dgm:t>
        <a:bodyPr/>
        <a:lstStyle/>
        <a:p>
          <a:endParaRPr lang="en-US"/>
        </a:p>
      </dgm:t>
    </dgm:pt>
    <dgm:pt modelId="{2608097F-8019-44F5-A09D-EDE8ED4D9C8A}" type="sibTrans" cxnId="{A63A4CC2-E370-4D29-B652-11F40CF3C8E0}">
      <dgm:prSet/>
      <dgm:spPr/>
      <dgm:t>
        <a:bodyPr/>
        <a:lstStyle/>
        <a:p>
          <a:endParaRPr lang="en-US"/>
        </a:p>
      </dgm:t>
    </dgm:pt>
    <dgm:pt modelId="{1630214C-C3D4-427B-928D-819570B2C6E9}">
      <dgm:prSet/>
      <dgm:spPr/>
      <dgm:t>
        <a:bodyPr/>
        <a:lstStyle/>
        <a:p>
          <a:r>
            <a:rPr lang="nb-NO"/>
            <a:t>Elevene har fått karakterer og vet litt om eget nivå i forhold til innsats</a:t>
          </a:r>
          <a:endParaRPr lang="en-US"/>
        </a:p>
      </dgm:t>
    </dgm:pt>
    <dgm:pt modelId="{1D8752F6-17D1-4775-8646-7B2412D64C5A}" type="parTrans" cxnId="{96A99F8D-17B9-474E-94CC-8260D5D74131}">
      <dgm:prSet/>
      <dgm:spPr/>
      <dgm:t>
        <a:bodyPr/>
        <a:lstStyle/>
        <a:p>
          <a:endParaRPr lang="en-US"/>
        </a:p>
      </dgm:t>
    </dgm:pt>
    <dgm:pt modelId="{75C6A491-AFAB-4529-B2A0-3E943F7A8FF9}" type="sibTrans" cxnId="{96A99F8D-17B9-474E-94CC-8260D5D74131}">
      <dgm:prSet/>
      <dgm:spPr/>
      <dgm:t>
        <a:bodyPr/>
        <a:lstStyle/>
        <a:p>
          <a:endParaRPr lang="en-US"/>
        </a:p>
      </dgm:t>
    </dgm:pt>
    <dgm:pt modelId="{A7D48E37-9BD3-445A-B56D-23287EAED313}">
      <dgm:prSet/>
      <dgm:spPr/>
      <dgm:t>
        <a:bodyPr/>
        <a:lstStyle/>
        <a:p>
          <a:r>
            <a:rPr lang="nb-NO"/>
            <a:t>Orden/oppførsel</a:t>
          </a:r>
          <a:endParaRPr lang="en-US"/>
        </a:p>
      </dgm:t>
    </dgm:pt>
    <dgm:pt modelId="{77F2ED74-6FF0-4A69-9948-8CE7B0FB9F41}" type="parTrans" cxnId="{4A43DD88-E268-43BA-A325-28EBD79B7295}">
      <dgm:prSet/>
      <dgm:spPr/>
      <dgm:t>
        <a:bodyPr/>
        <a:lstStyle/>
        <a:p>
          <a:endParaRPr lang="en-US"/>
        </a:p>
      </dgm:t>
    </dgm:pt>
    <dgm:pt modelId="{95E87307-5777-4070-98D3-A6D03ED26A6E}" type="sibTrans" cxnId="{4A43DD88-E268-43BA-A325-28EBD79B7295}">
      <dgm:prSet/>
      <dgm:spPr/>
      <dgm:t>
        <a:bodyPr/>
        <a:lstStyle/>
        <a:p>
          <a:endParaRPr lang="en-US"/>
        </a:p>
      </dgm:t>
    </dgm:pt>
    <dgm:pt modelId="{ECFCDF8E-6780-49DF-A75A-718784AE5F81}">
      <dgm:prSet/>
      <dgm:spPr/>
      <dgm:t>
        <a:bodyPr/>
        <a:lstStyle/>
        <a:p>
          <a:r>
            <a:rPr lang="nb-NO"/>
            <a:t>Elevene kjenner skolen (rom, aula, kantine, Idrettshall)</a:t>
          </a:r>
          <a:endParaRPr lang="en-US"/>
        </a:p>
      </dgm:t>
    </dgm:pt>
    <dgm:pt modelId="{2DF694A6-7788-4C3A-BABD-72DBD6060D6B}" type="parTrans" cxnId="{A563AF4E-BFE1-43B7-9457-A96F862B4B14}">
      <dgm:prSet/>
      <dgm:spPr/>
      <dgm:t>
        <a:bodyPr/>
        <a:lstStyle/>
        <a:p>
          <a:endParaRPr lang="en-US"/>
        </a:p>
      </dgm:t>
    </dgm:pt>
    <dgm:pt modelId="{09055996-1F09-4831-9D4B-DDA40B19028D}" type="sibTrans" cxnId="{A563AF4E-BFE1-43B7-9457-A96F862B4B14}">
      <dgm:prSet/>
      <dgm:spPr/>
      <dgm:t>
        <a:bodyPr/>
        <a:lstStyle/>
        <a:p>
          <a:endParaRPr lang="en-US"/>
        </a:p>
      </dgm:t>
    </dgm:pt>
    <dgm:pt modelId="{7220FCDB-FF62-4320-AAD0-46695E97D0EF}">
      <dgm:prSet/>
      <dgm:spPr/>
      <dgm:t>
        <a:bodyPr/>
        <a:lstStyle/>
        <a:p>
          <a:r>
            <a:rPr lang="nb-NO"/>
            <a:t>Mat og helse og musikk</a:t>
          </a:r>
          <a:endParaRPr lang="en-US"/>
        </a:p>
      </dgm:t>
    </dgm:pt>
    <dgm:pt modelId="{22D3CEAC-65E3-409B-81EB-771E67649467}" type="parTrans" cxnId="{B486D59D-CCB9-4ABC-B8EB-7BD82939488A}">
      <dgm:prSet/>
      <dgm:spPr/>
      <dgm:t>
        <a:bodyPr/>
        <a:lstStyle/>
        <a:p>
          <a:endParaRPr lang="en-US"/>
        </a:p>
      </dgm:t>
    </dgm:pt>
    <dgm:pt modelId="{4BE74E1B-2728-49E8-8A8F-D3008D1D2D3D}" type="sibTrans" cxnId="{B486D59D-CCB9-4ABC-B8EB-7BD82939488A}">
      <dgm:prSet/>
      <dgm:spPr/>
      <dgm:t>
        <a:bodyPr/>
        <a:lstStyle/>
        <a:p>
          <a:endParaRPr lang="en-US"/>
        </a:p>
      </dgm:t>
    </dgm:pt>
    <dgm:pt modelId="{D518EA82-2810-4D8A-8F91-768471606B6A}" type="pres">
      <dgm:prSet presAssocID="{C14E5F0B-2603-4A70-9C14-D2305B88F007}" presName="vert0" presStyleCnt="0">
        <dgm:presLayoutVars>
          <dgm:dir/>
          <dgm:animOne val="branch"/>
          <dgm:animLvl val="lvl"/>
        </dgm:presLayoutVars>
      </dgm:prSet>
      <dgm:spPr/>
    </dgm:pt>
    <dgm:pt modelId="{21E612CE-DCD5-43C1-BCD2-3AE5EE8224A5}" type="pres">
      <dgm:prSet presAssocID="{BA71A96B-18FD-43E1-995D-DB0DF588C582}" presName="thickLine" presStyleLbl="alignNode1" presStyleIdx="0" presStyleCnt="10"/>
      <dgm:spPr/>
    </dgm:pt>
    <dgm:pt modelId="{08C44BD5-C23C-4AB5-B5A4-FA51D882DA6F}" type="pres">
      <dgm:prSet presAssocID="{BA71A96B-18FD-43E1-995D-DB0DF588C582}" presName="horz1" presStyleCnt="0"/>
      <dgm:spPr/>
    </dgm:pt>
    <dgm:pt modelId="{AC3AC861-2D8C-4938-9927-A589A2433DAC}" type="pres">
      <dgm:prSet presAssocID="{BA71A96B-18FD-43E1-995D-DB0DF588C582}" presName="tx1" presStyleLbl="revTx" presStyleIdx="0" presStyleCnt="10"/>
      <dgm:spPr/>
    </dgm:pt>
    <dgm:pt modelId="{E7E0D3DC-BEAB-41D3-A2F6-4E9CF964C06D}" type="pres">
      <dgm:prSet presAssocID="{BA71A96B-18FD-43E1-995D-DB0DF588C582}" presName="vert1" presStyleCnt="0"/>
      <dgm:spPr/>
    </dgm:pt>
    <dgm:pt modelId="{31CFF23A-D3D3-4B1B-9030-7503A8F0F38E}" type="pres">
      <dgm:prSet presAssocID="{4B97ADE7-4635-43D6-8B0B-FCAD2024A5F8}" presName="thickLine" presStyleLbl="alignNode1" presStyleIdx="1" presStyleCnt="10"/>
      <dgm:spPr/>
    </dgm:pt>
    <dgm:pt modelId="{E4CA16B4-E741-4CD4-A876-627C40FFDDF2}" type="pres">
      <dgm:prSet presAssocID="{4B97ADE7-4635-43D6-8B0B-FCAD2024A5F8}" presName="horz1" presStyleCnt="0"/>
      <dgm:spPr/>
    </dgm:pt>
    <dgm:pt modelId="{D1747B0D-AA1A-4EE3-A583-67E3C5B17A0D}" type="pres">
      <dgm:prSet presAssocID="{4B97ADE7-4635-43D6-8B0B-FCAD2024A5F8}" presName="tx1" presStyleLbl="revTx" presStyleIdx="1" presStyleCnt="10"/>
      <dgm:spPr/>
    </dgm:pt>
    <dgm:pt modelId="{4B795C5F-ED66-4751-BE72-D463442B0CFF}" type="pres">
      <dgm:prSet presAssocID="{4B97ADE7-4635-43D6-8B0B-FCAD2024A5F8}" presName="vert1" presStyleCnt="0"/>
      <dgm:spPr/>
    </dgm:pt>
    <dgm:pt modelId="{68186532-1869-4AC4-9D07-8BBDCB93AEE0}" type="pres">
      <dgm:prSet presAssocID="{8E9F0D0D-9C35-41AC-806C-59CCB3831ACB}" presName="thickLine" presStyleLbl="alignNode1" presStyleIdx="2" presStyleCnt="10"/>
      <dgm:spPr/>
    </dgm:pt>
    <dgm:pt modelId="{03FECEE3-5420-4636-92C3-E8BA02276643}" type="pres">
      <dgm:prSet presAssocID="{8E9F0D0D-9C35-41AC-806C-59CCB3831ACB}" presName="horz1" presStyleCnt="0"/>
      <dgm:spPr/>
    </dgm:pt>
    <dgm:pt modelId="{1EA01E31-19B9-414D-ACF6-2FCB5C24EE09}" type="pres">
      <dgm:prSet presAssocID="{8E9F0D0D-9C35-41AC-806C-59CCB3831ACB}" presName="tx1" presStyleLbl="revTx" presStyleIdx="2" presStyleCnt="10"/>
      <dgm:spPr/>
    </dgm:pt>
    <dgm:pt modelId="{2C8CE6A1-5C37-4876-9A67-524D6FD338EF}" type="pres">
      <dgm:prSet presAssocID="{8E9F0D0D-9C35-41AC-806C-59CCB3831ACB}" presName="vert1" presStyleCnt="0"/>
      <dgm:spPr/>
    </dgm:pt>
    <dgm:pt modelId="{22B4097F-D956-4B5C-B1E6-F0343B5AC263}" type="pres">
      <dgm:prSet presAssocID="{07D07CC8-E7C3-4F67-8105-1F1E5864494C}" presName="thickLine" presStyleLbl="alignNode1" presStyleIdx="3" presStyleCnt="10"/>
      <dgm:spPr/>
    </dgm:pt>
    <dgm:pt modelId="{A8DF1347-BFEC-4C4C-85DA-A684108F3965}" type="pres">
      <dgm:prSet presAssocID="{07D07CC8-E7C3-4F67-8105-1F1E5864494C}" presName="horz1" presStyleCnt="0"/>
      <dgm:spPr/>
    </dgm:pt>
    <dgm:pt modelId="{FE0A9CD6-542D-4E07-AD6E-19380F1856A2}" type="pres">
      <dgm:prSet presAssocID="{07D07CC8-E7C3-4F67-8105-1F1E5864494C}" presName="tx1" presStyleLbl="revTx" presStyleIdx="3" presStyleCnt="10"/>
      <dgm:spPr/>
    </dgm:pt>
    <dgm:pt modelId="{E6B41FF4-0D21-4ECB-8DC7-139215C1B31A}" type="pres">
      <dgm:prSet presAssocID="{07D07CC8-E7C3-4F67-8105-1F1E5864494C}" presName="vert1" presStyleCnt="0"/>
      <dgm:spPr/>
    </dgm:pt>
    <dgm:pt modelId="{9559178D-79FA-475A-BAFF-DA48C7180E3E}" type="pres">
      <dgm:prSet presAssocID="{19B3B358-9AFD-4A70-A6AB-BBF815E17072}" presName="thickLine" presStyleLbl="alignNode1" presStyleIdx="4" presStyleCnt="10"/>
      <dgm:spPr/>
    </dgm:pt>
    <dgm:pt modelId="{5BD44965-E224-4ECE-904D-C66B7C745BA8}" type="pres">
      <dgm:prSet presAssocID="{19B3B358-9AFD-4A70-A6AB-BBF815E17072}" presName="horz1" presStyleCnt="0"/>
      <dgm:spPr/>
    </dgm:pt>
    <dgm:pt modelId="{686C9DF5-FA50-4153-A504-EEB2C524EAB0}" type="pres">
      <dgm:prSet presAssocID="{19B3B358-9AFD-4A70-A6AB-BBF815E17072}" presName="tx1" presStyleLbl="revTx" presStyleIdx="4" presStyleCnt="10"/>
      <dgm:spPr/>
    </dgm:pt>
    <dgm:pt modelId="{DDD503B4-505E-488A-ABCA-676F6C59A32E}" type="pres">
      <dgm:prSet presAssocID="{19B3B358-9AFD-4A70-A6AB-BBF815E17072}" presName="vert1" presStyleCnt="0"/>
      <dgm:spPr/>
    </dgm:pt>
    <dgm:pt modelId="{7CAF6191-A7BA-4A6E-936D-E7BA1C937AD6}" type="pres">
      <dgm:prSet presAssocID="{55D14CD6-CF9A-4D6E-BC08-D52FAA223883}" presName="thickLine" presStyleLbl="alignNode1" presStyleIdx="5" presStyleCnt="10"/>
      <dgm:spPr/>
    </dgm:pt>
    <dgm:pt modelId="{30C8ECD2-AB39-49EE-83F7-A8420F586F4B}" type="pres">
      <dgm:prSet presAssocID="{55D14CD6-CF9A-4D6E-BC08-D52FAA223883}" presName="horz1" presStyleCnt="0"/>
      <dgm:spPr/>
    </dgm:pt>
    <dgm:pt modelId="{59EBDB8F-974C-441C-AC92-1D7D7586D31D}" type="pres">
      <dgm:prSet presAssocID="{55D14CD6-CF9A-4D6E-BC08-D52FAA223883}" presName="tx1" presStyleLbl="revTx" presStyleIdx="5" presStyleCnt="10"/>
      <dgm:spPr/>
    </dgm:pt>
    <dgm:pt modelId="{C6F16E66-E2F8-4F61-AEAE-B6D398C4BF93}" type="pres">
      <dgm:prSet presAssocID="{55D14CD6-CF9A-4D6E-BC08-D52FAA223883}" presName="vert1" presStyleCnt="0"/>
      <dgm:spPr/>
    </dgm:pt>
    <dgm:pt modelId="{ED454DE7-1CA2-4E5A-AA9F-1103B7CD2BA1}" type="pres">
      <dgm:prSet presAssocID="{1630214C-C3D4-427B-928D-819570B2C6E9}" presName="thickLine" presStyleLbl="alignNode1" presStyleIdx="6" presStyleCnt="10"/>
      <dgm:spPr/>
    </dgm:pt>
    <dgm:pt modelId="{799B6A98-96FB-4B0E-AB21-152B9E73E8BB}" type="pres">
      <dgm:prSet presAssocID="{1630214C-C3D4-427B-928D-819570B2C6E9}" presName="horz1" presStyleCnt="0"/>
      <dgm:spPr/>
    </dgm:pt>
    <dgm:pt modelId="{7100D120-C2F4-4A64-B66E-CE1B891C1918}" type="pres">
      <dgm:prSet presAssocID="{1630214C-C3D4-427B-928D-819570B2C6E9}" presName="tx1" presStyleLbl="revTx" presStyleIdx="6" presStyleCnt="10"/>
      <dgm:spPr/>
    </dgm:pt>
    <dgm:pt modelId="{9D389E66-7E77-45BF-8F24-8E16E13602EB}" type="pres">
      <dgm:prSet presAssocID="{1630214C-C3D4-427B-928D-819570B2C6E9}" presName="vert1" presStyleCnt="0"/>
      <dgm:spPr/>
    </dgm:pt>
    <dgm:pt modelId="{DC8C0353-7989-4348-9A6C-5D63C2E92223}" type="pres">
      <dgm:prSet presAssocID="{A7D48E37-9BD3-445A-B56D-23287EAED313}" presName="thickLine" presStyleLbl="alignNode1" presStyleIdx="7" presStyleCnt="10"/>
      <dgm:spPr/>
    </dgm:pt>
    <dgm:pt modelId="{AEC331C5-D52D-44CE-9666-B42AA9A0A663}" type="pres">
      <dgm:prSet presAssocID="{A7D48E37-9BD3-445A-B56D-23287EAED313}" presName="horz1" presStyleCnt="0"/>
      <dgm:spPr/>
    </dgm:pt>
    <dgm:pt modelId="{572B525A-AFB6-4CBA-8BD6-08188747BBF7}" type="pres">
      <dgm:prSet presAssocID="{A7D48E37-9BD3-445A-B56D-23287EAED313}" presName="tx1" presStyleLbl="revTx" presStyleIdx="7" presStyleCnt="10"/>
      <dgm:spPr/>
    </dgm:pt>
    <dgm:pt modelId="{26B00B7D-43A0-42A4-8F6C-F79805F93D3B}" type="pres">
      <dgm:prSet presAssocID="{A7D48E37-9BD3-445A-B56D-23287EAED313}" presName="vert1" presStyleCnt="0"/>
      <dgm:spPr/>
    </dgm:pt>
    <dgm:pt modelId="{BF78DB4E-5BC8-477F-9971-7493CC7A98C9}" type="pres">
      <dgm:prSet presAssocID="{ECFCDF8E-6780-49DF-A75A-718784AE5F81}" presName="thickLine" presStyleLbl="alignNode1" presStyleIdx="8" presStyleCnt="10"/>
      <dgm:spPr/>
    </dgm:pt>
    <dgm:pt modelId="{B654F5C1-146B-451B-98DB-9320D702ED1F}" type="pres">
      <dgm:prSet presAssocID="{ECFCDF8E-6780-49DF-A75A-718784AE5F81}" presName="horz1" presStyleCnt="0"/>
      <dgm:spPr/>
    </dgm:pt>
    <dgm:pt modelId="{CB935502-D901-4FDD-B138-899F7407B674}" type="pres">
      <dgm:prSet presAssocID="{ECFCDF8E-6780-49DF-A75A-718784AE5F81}" presName="tx1" presStyleLbl="revTx" presStyleIdx="8" presStyleCnt="10"/>
      <dgm:spPr/>
    </dgm:pt>
    <dgm:pt modelId="{BA6E10CE-8D1D-4658-B1C7-474BD3BB3016}" type="pres">
      <dgm:prSet presAssocID="{ECFCDF8E-6780-49DF-A75A-718784AE5F81}" presName="vert1" presStyleCnt="0"/>
      <dgm:spPr/>
    </dgm:pt>
    <dgm:pt modelId="{824EF6A0-862E-46FD-9157-BD956158B0C8}" type="pres">
      <dgm:prSet presAssocID="{7220FCDB-FF62-4320-AAD0-46695E97D0EF}" presName="thickLine" presStyleLbl="alignNode1" presStyleIdx="9" presStyleCnt="10"/>
      <dgm:spPr/>
    </dgm:pt>
    <dgm:pt modelId="{8693CC1C-6BB5-4B9F-8058-F68342F07092}" type="pres">
      <dgm:prSet presAssocID="{7220FCDB-FF62-4320-AAD0-46695E97D0EF}" presName="horz1" presStyleCnt="0"/>
      <dgm:spPr/>
    </dgm:pt>
    <dgm:pt modelId="{7C653738-67A3-425F-BFAE-8EFD727806ED}" type="pres">
      <dgm:prSet presAssocID="{7220FCDB-FF62-4320-AAD0-46695E97D0EF}" presName="tx1" presStyleLbl="revTx" presStyleIdx="9" presStyleCnt="10"/>
      <dgm:spPr/>
    </dgm:pt>
    <dgm:pt modelId="{CF09D2D0-0005-44DF-8D3C-D9EB07203558}" type="pres">
      <dgm:prSet presAssocID="{7220FCDB-FF62-4320-AAD0-46695E97D0EF}" presName="vert1" presStyleCnt="0"/>
      <dgm:spPr/>
    </dgm:pt>
  </dgm:ptLst>
  <dgm:cxnLst>
    <dgm:cxn modelId="{6ED46D12-E5EA-41E5-9ED1-33C61FAEB492}" type="presOf" srcId="{4B97ADE7-4635-43D6-8B0B-FCAD2024A5F8}" destId="{D1747B0D-AA1A-4EE3-A583-67E3C5B17A0D}" srcOrd="0" destOrd="0" presId="urn:microsoft.com/office/officeart/2008/layout/LinedList"/>
    <dgm:cxn modelId="{4CE94522-2AF8-48BC-A7F9-343420B8AA73}" srcId="{C14E5F0B-2603-4A70-9C14-D2305B88F007}" destId="{8E9F0D0D-9C35-41AC-806C-59CCB3831ACB}" srcOrd="2" destOrd="0" parTransId="{F9EF7310-FF62-4393-8AAA-7747EEB4CAB1}" sibTransId="{1CE819FB-EB53-4433-9F64-738EE76D2035}"/>
    <dgm:cxn modelId="{0FBFD922-2E7D-4CDF-8B34-05A4F1804C78}" type="presOf" srcId="{1630214C-C3D4-427B-928D-819570B2C6E9}" destId="{7100D120-C2F4-4A64-B66E-CE1B891C1918}" srcOrd="0" destOrd="0" presId="urn:microsoft.com/office/officeart/2008/layout/LinedList"/>
    <dgm:cxn modelId="{03EA682E-3011-4F3B-8D6E-5A127D603607}" type="presOf" srcId="{A7D48E37-9BD3-445A-B56D-23287EAED313}" destId="{572B525A-AFB6-4CBA-8BD6-08188747BBF7}" srcOrd="0" destOrd="0" presId="urn:microsoft.com/office/officeart/2008/layout/LinedList"/>
    <dgm:cxn modelId="{CE992160-125D-4C62-81A5-867FFB03C0A3}" type="presOf" srcId="{C14E5F0B-2603-4A70-9C14-D2305B88F007}" destId="{D518EA82-2810-4D8A-8F91-768471606B6A}" srcOrd="0" destOrd="0" presId="urn:microsoft.com/office/officeart/2008/layout/LinedList"/>
    <dgm:cxn modelId="{A563AF4E-BFE1-43B7-9457-A96F862B4B14}" srcId="{C14E5F0B-2603-4A70-9C14-D2305B88F007}" destId="{ECFCDF8E-6780-49DF-A75A-718784AE5F81}" srcOrd="8" destOrd="0" parTransId="{2DF694A6-7788-4C3A-BABD-72DBD6060D6B}" sibTransId="{09055996-1F09-4831-9D4B-DDA40B19028D}"/>
    <dgm:cxn modelId="{1E43BC73-8060-43A7-9959-4E4D9619570D}" type="presOf" srcId="{07D07CC8-E7C3-4F67-8105-1F1E5864494C}" destId="{FE0A9CD6-542D-4E07-AD6E-19380F1856A2}" srcOrd="0" destOrd="0" presId="urn:microsoft.com/office/officeart/2008/layout/LinedList"/>
    <dgm:cxn modelId="{59703154-2204-419A-A944-603AC22271C6}" srcId="{C14E5F0B-2603-4A70-9C14-D2305B88F007}" destId="{07D07CC8-E7C3-4F67-8105-1F1E5864494C}" srcOrd="3" destOrd="0" parTransId="{66DDE97E-A034-463B-ABB6-B61336593FAA}" sibTransId="{674DACCF-491B-45CC-A4B8-8576BCD2136B}"/>
    <dgm:cxn modelId="{D85C7674-B4DB-4EEF-B65E-FBC3B17A9A6A}" srcId="{C14E5F0B-2603-4A70-9C14-D2305B88F007}" destId="{4B97ADE7-4635-43D6-8B0B-FCAD2024A5F8}" srcOrd="1" destOrd="0" parTransId="{952BCF00-CD38-491D-B021-754CAAC515DC}" sibTransId="{346EB602-70C6-46DF-AE2C-1B14C70A2712}"/>
    <dgm:cxn modelId="{5EA36C88-1D93-433C-8A17-80E850826A3D}" type="presOf" srcId="{8E9F0D0D-9C35-41AC-806C-59CCB3831ACB}" destId="{1EA01E31-19B9-414D-ACF6-2FCB5C24EE09}" srcOrd="0" destOrd="0" presId="urn:microsoft.com/office/officeart/2008/layout/LinedList"/>
    <dgm:cxn modelId="{4A43DD88-E268-43BA-A325-28EBD79B7295}" srcId="{C14E5F0B-2603-4A70-9C14-D2305B88F007}" destId="{A7D48E37-9BD3-445A-B56D-23287EAED313}" srcOrd="7" destOrd="0" parTransId="{77F2ED74-6FF0-4A69-9948-8CE7B0FB9F41}" sibTransId="{95E87307-5777-4070-98D3-A6D03ED26A6E}"/>
    <dgm:cxn modelId="{96A99F8D-17B9-474E-94CC-8260D5D74131}" srcId="{C14E5F0B-2603-4A70-9C14-D2305B88F007}" destId="{1630214C-C3D4-427B-928D-819570B2C6E9}" srcOrd="6" destOrd="0" parTransId="{1D8752F6-17D1-4775-8646-7B2412D64C5A}" sibTransId="{75C6A491-AFAB-4529-B2A0-3E943F7A8FF9}"/>
    <dgm:cxn modelId="{B486D59D-CCB9-4ABC-B8EB-7BD82939488A}" srcId="{C14E5F0B-2603-4A70-9C14-D2305B88F007}" destId="{7220FCDB-FF62-4320-AAD0-46695E97D0EF}" srcOrd="9" destOrd="0" parTransId="{22D3CEAC-65E3-409B-81EB-771E67649467}" sibTransId="{4BE74E1B-2728-49E8-8A8F-D3008D1D2D3D}"/>
    <dgm:cxn modelId="{3D45DEAD-029E-43CE-B39B-B9A338FCE050}" type="presOf" srcId="{ECFCDF8E-6780-49DF-A75A-718784AE5F81}" destId="{CB935502-D901-4FDD-B138-899F7407B674}" srcOrd="0" destOrd="0" presId="urn:microsoft.com/office/officeart/2008/layout/LinedList"/>
    <dgm:cxn modelId="{DD0EB7B6-6BF6-43CD-9B7D-1AE2BE71295F}" type="presOf" srcId="{55D14CD6-CF9A-4D6E-BC08-D52FAA223883}" destId="{59EBDB8F-974C-441C-AC92-1D7D7586D31D}" srcOrd="0" destOrd="0" presId="urn:microsoft.com/office/officeart/2008/layout/LinedList"/>
    <dgm:cxn modelId="{A63A4CC2-E370-4D29-B652-11F40CF3C8E0}" srcId="{C14E5F0B-2603-4A70-9C14-D2305B88F007}" destId="{55D14CD6-CF9A-4D6E-BC08-D52FAA223883}" srcOrd="5" destOrd="0" parTransId="{ED53F994-189C-46DB-90AE-DC25AF74C7CF}" sibTransId="{2608097F-8019-44F5-A09D-EDE8ED4D9C8A}"/>
    <dgm:cxn modelId="{2E8C42C7-942C-443A-8220-A439A1D54ACA}" srcId="{C14E5F0B-2603-4A70-9C14-D2305B88F007}" destId="{19B3B358-9AFD-4A70-A6AB-BBF815E17072}" srcOrd="4" destOrd="0" parTransId="{982BE400-6112-482D-A80D-3971B664D307}" sibTransId="{B5433ACC-4EB3-4B73-ABFE-7215B01FC0AD}"/>
    <dgm:cxn modelId="{B2D994CF-082B-48AF-B75E-19C2487E0AE8}" srcId="{C14E5F0B-2603-4A70-9C14-D2305B88F007}" destId="{BA71A96B-18FD-43E1-995D-DB0DF588C582}" srcOrd="0" destOrd="0" parTransId="{A42AE16D-B7D7-4FF0-9EB8-14DAFA90140B}" sibTransId="{02F6E976-46A5-4CF3-9FA6-739F163585F5}"/>
    <dgm:cxn modelId="{74291DD4-A975-484C-9FD4-2C7AD3D70F0B}" type="presOf" srcId="{7220FCDB-FF62-4320-AAD0-46695E97D0EF}" destId="{7C653738-67A3-425F-BFAE-8EFD727806ED}" srcOrd="0" destOrd="0" presId="urn:microsoft.com/office/officeart/2008/layout/LinedList"/>
    <dgm:cxn modelId="{50B8A0D7-DDA3-4488-8EEA-6BDF90CD65A7}" type="presOf" srcId="{19B3B358-9AFD-4A70-A6AB-BBF815E17072}" destId="{686C9DF5-FA50-4153-A504-EEB2C524EAB0}" srcOrd="0" destOrd="0" presId="urn:microsoft.com/office/officeart/2008/layout/LinedList"/>
    <dgm:cxn modelId="{63E3A9E5-CDA5-481D-AD46-4360A8596783}" type="presOf" srcId="{BA71A96B-18FD-43E1-995D-DB0DF588C582}" destId="{AC3AC861-2D8C-4938-9927-A589A2433DAC}" srcOrd="0" destOrd="0" presId="urn:microsoft.com/office/officeart/2008/layout/LinedList"/>
    <dgm:cxn modelId="{0F2212D1-6536-42B5-A500-5E9B6E7E4026}" type="presParOf" srcId="{D518EA82-2810-4D8A-8F91-768471606B6A}" destId="{21E612CE-DCD5-43C1-BCD2-3AE5EE8224A5}" srcOrd="0" destOrd="0" presId="urn:microsoft.com/office/officeart/2008/layout/LinedList"/>
    <dgm:cxn modelId="{83DCDB9F-73CD-4B47-87A8-E301EE2BC038}" type="presParOf" srcId="{D518EA82-2810-4D8A-8F91-768471606B6A}" destId="{08C44BD5-C23C-4AB5-B5A4-FA51D882DA6F}" srcOrd="1" destOrd="0" presId="urn:microsoft.com/office/officeart/2008/layout/LinedList"/>
    <dgm:cxn modelId="{3312FD71-BF7E-4751-B4F9-6F4EB4A0EC2B}" type="presParOf" srcId="{08C44BD5-C23C-4AB5-B5A4-FA51D882DA6F}" destId="{AC3AC861-2D8C-4938-9927-A589A2433DAC}" srcOrd="0" destOrd="0" presId="urn:microsoft.com/office/officeart/2008/layout/LinedList"/>
    <dgm:cxn modelId="{E6B2DAAB-35A8-4ADB-97D5-68735E1A712A}" type="presParOf" srcId="{08C44BD5-C23C-4AB5-B5A4-FA51D882DA6F}" destId="{E7E0D3DC-BEAB-41D3-A2F6-4E9CF964C06D}" srcOrd="1" destOrd="0" presId="urn:microsoft.com/office/officeart/2008/layout/LinedList"/>
    <dgm:cxn modelId="{0CC35873-7577-4D42-BB02-CFD778020746}" type="presParOf" srcId="{D518EA82-2810-4D8A-8F91-768471606B6A}" destId="{31CFF23A-D3D3-4B1B-9030-7503A8F0F38E}" srcOrd="2" destOrd="0" presId="urn:microsoft.com/office/officeart/2008/layout/LinedList"/>
    <dgm:cxn modelId="{803C420D-73FE-4D90-8920-574DE682C08F}" type="presParOf" srcId="{D518EA82-2810-4D8A-8F91-768471606B6A}" destId="{E4CA16B4-E741-4CD4-A876-627C40FFDDF2}" srcOrd="3" destOrd="0" presId="urn:microsoft.com/office/officeart/2008/layout/LinedList"/>
    <dgm:cxn modelId="{4306458E-4CE5-4855-8508-AC10ADFA418D}" type="presParOf" srcId="{E4CA16B4-E741-4CD4-A876-627C40FFDDF2}" destId="{D1747B0D-AA1A-4EE3-A583-67E3C5B17A0D}" srcOrd="0" destOrd="0" presId="urn:microsoft.com/office/officeart/2008/layout/LinedList"/>
    <dgm:cxn modelId="{06F8D15D-798D-4F31-B5DC-9499F76507F1}" type="presParOf" srcId="{E4CA16B4-E741-4CD4-A876-627C40FFDDF2}" destId="{4B795C5F-ED66-4751-BE72-D463442B0CFF}" srcOrd="1" destOrd="0" presId="urn:microsoft.com/office/officeart/2008/layout/LinedList"/>
    <dgm:cxn modelId="{62363293-26CF-412F-88F0-C7258670D417}" type="presParOf" srcId="{D518EA82-2810-4D8A-8F91-768471606B6A}" destId="{68186532-1869-4AC4-9D07-8BBDCB93AEE0}" srcOrd="4" destOrd="0" presId="urn:microsoft.com/office/officeart/2008/layout/LinedList"/>
    <dgm:cxn modelId="{E101F0BD-18B7-4744-BA8C-802EAB932106}" type="presParOf" srcId="{D518EA82-2810-4D8A-8F91-768471606B6A}" destId="{03FECEE3-5420-4636-92C3-E8BA02276643}" srcOrd="5" destOrd="0" presId="urn:microsoft.com/office/officeart/2008/layout/LinedList"/>
    <dgm:cxn modelId="{59797B2E-8A19-4EB1-A13D-D5F24764D983}" type="presParOf" srcId="{03FECEE3-5420-4636-92C3-E8BA02276643}" destId="{1EA01E31-19B9-414D-ACF6-2FCB5C24EE09}" srcOrd="0" destOrd="0" presId="urn:microsoft.com/office/officeart/2008/layout/LinedList"/>
    <dgm:cxn modelId="{CC5EB72B-9285-491B-B996-C209BFD9ABEA}" type="presParOf" srcId="{03FECEE3-5420-4636-92C3-E8BA02276643}" destId="{2C8CE6A1-5C37-4876-9A67-524D6FD338EF}" srcOrd="1" destOrd="0" presId="urn:microsoft.com/office/officeart/2008/layout/LinedList"/>
    <dgm:cxn modelId="{B3A30F75-FE96-48BF-B189-3DEE023D863F}" type="presParOf" srcId="{D518EA82-2810-4D8A-8F91-768471606B6A}" destId="{22B4097F-D956-4B5C-B1E6-F0343B5AC263}" srcOrd="6" destOrd="0" presId="urn:microsoft.com/office/officeart/2008/layout/LinedList"/>
    <dgm:cxn modelId="{A0DFDD00-1944-494C-9DCD-197570CAB557}" type="presParOf" srcId="{D518EA82-2810-4D8A-8F91-768471606B6A}" destId="{A8DF1347-BFEC-4C4C-85DA-A684108F3965}" srcOrd="7" destOrd="0" presId="urn:microsoft.com/office/officeart/2008/layout/LinedList"/>
    <dgm:cxn modelId="{93550350-60BE-45EA-80FA-3CA38DF1459D}" type="presParOf" srcId="{A8DF1347-BFEC-4C4C-85DA-A684108F3965}" destId="{FE0A9CD6-542D-4E07-AD6E-19380F1856A2}" srcOrd="0" destOrd="0" presId="urn:microsoft.com/office/officeart/2008/layout/LinedList"/>
    <dgm:cxn modelId="{F4978EC7-0BB0-4958-9D51-1E52B2AFEA83}" type="presParOf" srcId="{A8DF1347-BFEC-4C4C-85DA-A684108F3965}" destId="{E6B41FF4-0D21-4ECB-8DC7-139215C1B31A}" srcOrd="1" destOrd="0" presId="urn:microsoft.com/office/officeart/2008/layout/LinedList"/>
    <dgm:cxn modelId="{DDFB82AA-BA2C-411C-BE20-3A3A7ECB19E7}" type="presParOf" srcId="{D518EA82-2810-4D8A-8F91-768471606B6A}" destId="{9559178D-79FA-475A-BAFF-DA48C7180E3E}" srcOrd="8" destOrd="0" presId="urn:microsoft.com/office/officeart/2008/layout/LinedList"/>
    <dgm:cxn modelId="{E7C0D9FF-41D6-4A84-8875-38A4D60079CF}" type="presParOf" srcId="{D518EA82-2810-4D8A-8F91-768471606B6A}" destId="{5BD44965-E224-4ECE-904D-C66B7C745BA8}" srcOrd="9" destOrd="0" presId="urn:microsoft.com/office/officeart/2008/layout/LinedList"/>
    <dgm:cxn modelId="{7C1764C4-1259-440C-ABF3-E57CEF1127CE}" type="presParOf" srcId="{5BD44965-E224-4ECE-904D-C66B7C745BA8}" destId="{686C9DF5-FA50-4153-A504-EEB2C524EAB0}" srcOrd="0" destOrd="0" presId="urn:microsoft.com/office/officeart/2008/layout/LinedList"/>
    <dgm:cxn modelId="{2CAD5414-BDC1-491E-BBCA-B5075AF5629B}" type="presParOf" srcId="{5BD44965-E224-4ECE-904D-C66B7C745BA8}" destId="{DDD503B4-505E-488A-ABCA-676F6C59A32E}" srcOrd="1" destOrd="0" presId="urn:microsoft.com/office/officeart/2008/layout/LinedList"/>
    <dgm:cxn modelId="{5F1976FE-C669-4489-B70A-D0295A2031DE}" type="presParOf" srcId="{D518EA82-2810-4D8A-8F91-768471606B6A}" destId="{7CAF6191-A7BA-4A6E-936D-E7BA1C937AD6}" srcOrd="10" destOrd="0" presId="urn:microsoft.com/office/officeart/2008/layout/LinedList"/>
    <dgm:cxn modelId="{748BD523-4D93-4221-8A89-FE16CE714C86}" type="presParOf" srcId="{D518EA82-2810-4D8A-8F91-768471606B6A}" destId="{30C8ECD2-AB39-49EE-83F7-A8420F586F4B}" srcOrd="11" destOrd="0" presId="urn:microsoft.com/office/officeart/2008/layout/LinedList"/>
    <dgm:cxn modelId="{1521BC9C-B221-4D37-9B75-AE06AA87504A}" type="presParOf" srcId="{30C8ECD2-AB39-49EE-83F7-A8420F586F4B}" destId="{59EBDB8F-974C-441C-AC92-1D7D7586D31D}" srcOrd="0" destOrd="0" presId="urn:microsoft.com/office/officeart/2008/layout/LinedList"/>
    <dgm:cxn modelId="{5D8BC006-83A5-43A2-A79E-1D0049BBB271}" type="presParOf" srcId="{30C8ECD2-AB39-49EE-83F7-A8420F586F4B}" destId="{C6F16E66-E2F8-4F61-AEAE-B6D398C4BF93}" srcOrd="1" destOrd="0" presId="urn:microsoft.com/office/officeart/2008/layout/LinedList"/>
    <dgm:cxn modelId="{B3673462-544F-437D-80DD-06DDCC8552D4}" type="presParOf" srcId="{D518EA82-2810-4D8A-8F91-768471606B6A}" destId="{ED454DE7-1CA2-4E5A-AA9F-1103B7CD2BA1}" srcOrd="12" destOrd="0" presId="urn:microsoft.com/office/officeart/2008/layout/LinedList"/>
    <dgm:cxn modelId="{D9C3DFF2-37D3-4D9F-8146-4F7A5BD793C1}" type="presParOf" srcId="{D518EA82-2810-4D8A-8F91-768471606B6A}" destId="{799B6A98-96FB-4B0E-AB21-152B9E73E8BB}" srcOrd="13" destOrd="0" presId="urn:microsoft.com/office/officeart/2008/layout/LinedList"/>
    <dgm:cxn modelId="{A8911E97-C344-467C-9051-F8C8D9DBD50E}" type="presParOf" srcId="{799B6A98-96FB-4B0E-AB21-152B9E73E8BB}" destId="{7100D120-C2F4-4A64-B66E-CE1B891C1918}" srcOrd="0" destOrd="0" presId="urn:microsoft.com/office/officeart/2008/layout/LinedList"/>
    <dgm:cxn modelId="{92139C5F-61D5-48CC-8343-94DB5C7BB68E}" type="presParOf" srcId="{799B6A98-96FB-4B0E-AB21-152B9E73E8BB}" destId="{9D389E66-7E77-45BF-8F24-8E16E13602EB}" srcOrd="1" destOrd="0" presId="urn:microsoft.com/office/officeart/2008/layout/LinedList"/>
    <dgm:cxn modelId="{04FD59DA-ACC7-49EB-B359-30E2718A14CA}" type="presParOf" srcId="{D518EA82-2810-4D8A-8F91-768471606B6A}" destId="{DC8C0353-7989-4348-9A6C-5D63C2E92223}" srcOrd="14" destOrd="0" presId="urn:microsoft.com/office/officeart/2008/layout/LinedList"/>
    <dgm:cxn modelId="{ECC68097-7939-4FF5-BB4F-E7F4ECAECC46}" type="presParOf" srcId="{D518EA82-2810-4D8A-8F91-768471606B6A}" destId="{AEC331C5-D52D-44CE-9666-B42AA9A0A663}" srcOrd="15" destOrd="0" presId="urn:microsoft.com/office/officeart/2008/layout/LinedList"/>
    <dgm:cxn modelId="{753C7AB9-4883-4AF1-945D-065D42A0810E}" type="presParOf" srcId="{AEC331C5-D52D-44CE-9666-B42AA9A0A663}" destId="{572B525A-AFB6-4CBA-8BD6-08188747BBF7}" srcOrd="0" destOrd="0" presId="urn:microsoft.com/office/officeart/2008/layout/LinedList"/>
    <dgm:cxn modelId="{8507BDC8-F0C2-4670-950B-6F0318876176}" type="presParOf" srcId="{AEC331C5-D52D-44CE-9666-B42AA9A0A663}" destId="{26B00B7D-43A0-42A4-8F6C-F79805F93D3B}" srcOrd="1" destOrd="0" presId="urn:microsoft.com/office/officeart/2008/layout/LinedList"/>
    <dgm:cxn modelId="{06F3E333-3F48-4943-887F-461AEC60059F}" type="presParOf" srcId="{D518EA82-2810-4D8A-8F91-768471606B6A}" destId="{BF78DB4E-5BC8-477F-9971-7493CC7A98C9}" srcOrd="16" destOrd="0" presId="urn:microsoft.com/office/officeart/2008/layout/LinedList"/>
    <dgm:cxn modelId="{E0A8BB4A-6003-4654-AB1E-C8E7EF0358B3}" type="presParOf" srcId="{D518EA82-2810-4D8A-8F91-768471606B6A}" destId="{B654F5C1-146B-451B-98DB-9320D702ED1F}" srcOrd="17" destOrd="0" presId="urn:microsoft.com/office/officeart/2008/layout/LinedList"/>
    <dgm:cxn modelId="{8FE2E65B-E15C-4498-B1A8-355B2580BF1F}" type="presParOf" srcId="{B654F5C1-146B-451B-98DB-9320D702ED1F}" destId="{CB935502-D901-4FDD-B138-899F7407B674}" srcOrd="0" destOrd="0" presId="urn:microsoft.com/office/officeart/2008/layout/LinedList"/>
    <dgm:cxn modelId="{C857CD7D-5639-4095-83CF-EE436A80234F}" type="presParOf" srcId="{B654F5C1-146B-451B-98DB-9320D702ED1F}" destId="{BA6E10CE-8D1D-4658-B1C7-474BD3BB3016}" srcOrd="1" destOrd="0" presId="urn:microsoft.com/office/officeart/2008/layout/LinedList"/>
    <dgm:cxn modelId="{0073CD77-6E49-4075-99C7-5152F2CB85C7}" type="presParOf" srcId="{D518EA82-2810-4D8A-8F91-768471606B6A}" destId="{824EF6A0-862E-46FD-9157-BD956158B0C8}" srcOrd="18" destOrd="0" presId="urn:microsoft.com/office/officeart/2008/layout/LinedList"/>
    <dgm:cxn modelId="{9797BD10-3208-4BB7-A3EB-AF7219B7830F}" type="presParOf" srcId="{D518EA82-2810-4D8A-8F91-768471606B6A}" destId="{8693CC1C-6BB5-4B9F-8058-F68342F07092}" srcOrd="19" destOrd="0" presId="urn:microsoft.com/office/officeart/2008/layout/LinedList"/>
    <dgm:cxn modelId="{FD81B066-7A29-42C2-8DC2-809E8A1F92E9}" type="presParOf" srcId="{8693CC1C-6BB5-4B9F-8058-F68342F07092}" destId="{7C653738-67A3-425F-BFAE-8EFD727806ED}" srcOrd="0" destOrd="0" presId="urn:microsoft.com/office/officeart/2008/layout/LinedList"/>
    <dgm:cxn modelId="{28ECC5D5-5CEE-4608-ABFC-7FB607E3E229}" type="presParOf" srcId="{8693CC1C-6BB5-4B9F-8058-F68342F07092}" destId="{CF09D2D0-0005-44DF-8D3C-D9EB07203558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2B05068-1C68-4F54-B248-7C757D5A0161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F07A9533-9A30-46BB-A8EB-51043C4FA1C4}">
      <dgm:prSet/>
      <dgm:spPr/>
      <dgm:t>
        <a:bodyPr/>
        <a:lstStyle/>
        <a:p>
          <a:r>
            <a:rPr lang="nb-NO"/>
            <a:t>Forventninger i fag</a:t>
          </a:r>
          <a:endParaRPr lang="en-US"/>
        </a:p>
      </dgm:t>
    </dgm:pt>
    <dgm:pt modelId="{EF91B2E9-639C-4963-B02B-B07C63E55613}" type="parTrans" cxnId="{B542985B-8646-4186-A4EF-7E3331672306}">
      <dgm:prSet/>
      <dgm:spPr/>
      <dgm:t>
        <a:bodyPr/>
        <a:lstStyle/>
        <a:p>
          <a:endParaRPr lang="en-US"/>
        </a:p>
      </dgm:t>
    </dgm:pt>
    <dgm:pt modelId="{BDC22603-3FE1-4E76-BF39-A0675EF14A11}" type="sibTrans" cxnId="{B542985B-8646-4186-A4EF-7E3331672306}">
      <dgm:prSet/>
      <dgm:spPr/>
      <dgm:t>
        <a:bodyPr/>
        <a:lstStyle/>
        <a:p>
          <a:endParaRPr lang="en-US"/>
        </a:p>
      </dgm:t>
    </dgm:pt>
    <dgm:pt modelId="{C81B5B83-7A73-4517-AEC2-9A6D93FB10CB}">
      <dgm:prSet/>
      <dgm:spPr/>
      <dgm:t>
        <a:bodyPr/>
        <a:lstStyle/>
        <a:p>
          <a:r>
            <a:rPr lang="nb-NO"/>
            <a:t>Tilpasninger blir lettere</a:t>
          </a:r>
          <a:endParaRPr lang="en-US"/>
        </a:p>
      </dgm:t>
    </dgm:pt>
    <dgm:pt modelId="{91999995-48E0-4D08-93C8-9F1A38141302}" type="parTrans" cxnId="{4B31DC91-7E2D-41E3-BEE1-60F23BDADCAA}">
      <dgm:prSet/>
      <dgm:spPr/>
      <dgm:t>
        <a:bodyPr/>
        <a:lstStyle/>
        <a:p>
          <a:endParaRPr lang="en-US"/>
        </a:p>
      </dgm:t>
    </dgm:pt>
    <dgm:pt modelId="{98DCC7DA-B98D-47DC-B071-65A9010C6227}" type="sibTrans" cxnId="{4B31DC91-7E2D-41E3-BEE1-60F23BDADCAA}">
      <dgm:prSet/>
      <dgm:spPr/>
      <dgm:t>
        <a:bodyPr/>
        <a:lstStyle/>
        <a:p>
          <a:endParaRPr lang="en-US"/>
        </a:p>
      </dgm:t>
    </dgm:pt>
    <dgm:pt modelId="{890ABC6A-34B0-437C-A152-5B08305D4EC2}">
      <dgm:prSet/>
      <dgm:spPr/>
      <dgm:t>
        <a:bodyPr/>
        <a:lstStyle/>
        <a:p>
          <a:r>
            <a:rPr lang="nb-NO"/>
            <a:t>Telttur </a:t>
          </a:r>
          <a:endParaRPr lang="en-US"/>
        </a:p>
      </dgm:t>
    </dgm:pt>
    <dgm:pt modelId="{5157C460-BBC2-4305-867D-99E3C53A000D}" type="parTrans" cxnId="{7868E892-4829-4459-B350-617182BC8599}">
      <dgm:prSet/>
      <dgm:spPr/>
      <dgm:t>
        <a:bodyPr/>
        <a:lstStyle/>
        <a:p>
          <a:endParaRPr lang="en-US"/>
        </a:p>
      </dgm:t>
    </dgm:pt>
    <dgm:pt modelId="{8E048737-7DE1-40EC-9274-B8B837792BD4}" type="sibTrans" cxnId="{7868E892-4829-4459-B350-617182BC8599}">
      <dgm:prSet/>
      <dgm:spPr/>
      <dgm:t>
        <a:bodyPr/>
        <a:lstStyle/>
        <a:p>
          <a:endParaRPr lang="en-US"/>
        </a:p>
      </dgm:t>
    </dgm:pt>
    <dgm:pt modelId="{A87CD6C9-4CCE-495A-B677-72B322BD894F}">
      <dgm:prSet/>
      <dgm:spPr/>
      <dgm:t>
        <a:bodyPr/>
        <a:lstStyle/>
        <a:p>
          <a:r>
            <a:rPr lang="nb-NO"/>
            <a:t>Tingvoll </a:t>
          </a:r>
          <a:endParaRPr lang="en-US"/>
        </a:p>
      </dgm:t>
    </dgm:pt>
    <dgm:pt modelId="{BA134B62-D092-43F5-846B-8DF8D33531B0}" type="parTrans" cxnId="{609779D7-2EDF-42E1-95A6-4BE55DAE5381}">
      <dgm:prSet/>
      <dgm:spPr/>
      <dgm:t>
        <a:bodyPr/>
        <a:lstStyle/>
        <a:p>
          <a:endParaRPr lang="en-US"/>
        </a:p>
      </dgm:t>
    </dgm:pt>
    <dgm:pt modelId="{026FBD8F-D13A-4F90-AEFD-82BAE01B60D4}" type="sibTrans" cxnId="{609779D7-2EDF-42E1-95A6-4BE55DAE5381}">
      <dgm:prSet/>
      <dgm:spPr/>
      <dgm:t>
        <a:bodyPr/>
        <a:lstStyle/>
        <a:p>
          <a:endParaRPr lang="en-US"/>
        </a:p>
      </dgm:t>
    </dgm:pt>
    <dgm:pt modelId="{6789A2F1-6342-48F6-BD5A-96FD4C9DCAD7}">
      <dgm:prSet/>
      <dgm:spPr/>
      <dgm:t>
        <a:bodyPr/>
        <a:lstStyle/>
        <a:p>
          <a:r>
            <a:rPr lang="nb-NO"/>
            <a:t>Donna Bacalao</a:t>
          </a:r>
          <a:endParaRPr lang="en-US"/>
        </a:p>
      </dgm:t>
    </dgm:pt>
    <dgm:pt modelId="{0C8CDC9F-6A27-49DE-B50F-AE910DA8CAE1}" type="parTrans" cxnId="{21EAEEE2-F88C-4B98-9F9F-65350EBAD5D7}">
      <dgm:prSet/>
      <dgm:spPr/>
      <dgm:t>
        <a:bodyPr/>
        <a:lstStyle/>
        <a:p>
          <a:endParaRPr lang="en-US"/>
        </a:p>
      </dgm:t>
    </dgm:pt>
    <dgm:pt modelId="{D686F53B-CE1A-44A2-A483-E42FA9EFEBA5}" type="sibTrans" cxnId="{21EAEEE2-F88C-4B98-9F9F-65350EBAD5D7}">
      <dgm:prSet/>
      <dgm:spPr/>
      <dgm:t>
        <a:bodyPr/>
        <a:lstStyle/>
        <a:p>
          <a:endParaRPr lang="en-US"/>
        </a:p>
      </dgm:t>
    </dgm:pt>
    <dgm:pt modelId="{700B68DF-1D3C-4C96-9C40-B972C31FA6BA}">
      <dgm:prSet/>
      <dgm:spPr/>
      <dgm:t>
        <a:bodyPr/>
        <a:lstStyle/>
        <a:p>
          <a:r>
            <a:rPr lang="nb-NO"/>
            <a:t>Forfatterbesøk </a:t>
          </a:r>
          <a:endParaRPr lang="en-US"/>
        </a:p>
      </dgm:t>
    </dgm:pt>
    <dgm:pt modelId="{3679FAF3-4A56-4326-8AF6-A6C479347DBD}" type="parTrans" cxnId="{BBDA136C-C1F5-4E93-B237-CB88D95C1ABD}">
      <dgm:prSet/>
      <dgm:spPr/>
      <dgm:t>
        <a:bodyPr/>
        <a:lstStyle/>
        <a:p>
          <a:endParaRPr lang="en-US"/>
        </a:p>
      </dgm:t>
    </dgm:pt>
    <dgm:pt modelId="{3689D290-7F72-45B9-AC5A-7B0155665A43}" type="sibTrans" cxnId="{BBDA136C-C1F5-4E93-B237-CB88D95C1ABD}">
      <dgm:prSet/>
      <dgm:spPr/>
      <dgm:t>
        <a:bodyPr/>
        <a:lstStyle/>
        <a:p>
          <a:endParaRPr lang="en-US"/>
        </a:p>
      </dgm:t>
    </dgm:pt>
    <dgm:pt modelId="{F05BAA48-AD5B-410E-9C05-A6C07E8DB8FD}">
      <dgm:prSet/>
      <dgm:spPr/>
      <dgm:t>
        <a:bodyPr/>
        <a:lstStyle/>
        <a:p>
          <a:r>
            <a:rPr lang="nb-NO"/>
            <a:t>Arbeidsuke</a:t>
          </a:r>
          <a:endParaRPr lang="en-US"/>
        </a:p>
      </dgm:t>
    </dgm:pt>
    <dgm:pt modelId="{1B24CCB0-6C87-4A25-B1BC-5DDF515F1612}" type="parTrans" cxnId="{5B1280BF-FCA0-4C16-A2F7-4023F379898A}">
      <dgm:prSet/>
      <dgm:spPr/>
      <dgm:t>
        <a:bodyPr/>
        <a:lstStyle/>
        <a:p>
          <a:endParaRPr lang="en-US"/>
        </a:p>
      </dgm:t>
    </dgm:pt>
    <dgm:pt modelId="{C5F394C9-787D-4114-B663-00F8750DE4EE}" type="sibTrans" cxnId="{5B1280BF-FCA0-4C16-A2F7-4023F379898A}">
      <dgm:prSet/>
      <dgm:spPr/>
      <dgm:t>
        <a:bodyPr/>
        <a:lstStyle/>
        <a:p>
          <a:endParaRPr lang="en-US"/>
        </a:p>
      </dgm:t>
    </dgm:pt>
    <dgm:pt modelId="{EA62A116-F66C-4527-8986-F6F646AE5789}">
      <dgm:prSet/>
      <dgm:spPr/>
      <dgm:t>
        <a:bodyPr/>
        <a:lstStyle/>
        <a:p>
          <a:r>
            <a:rPr lang="nb-NO"/>
            <a:t>Korprosjekt</a:t>
          </a:r>
          <a:endParaRPr lang="en-US"/>
        </a:p>
      </dgm:t>
    </dgm:pt>
    <dgm:pt modelId="{C1C1A6F9-55E1-4CDE-BBD2-A403717E57FD}" type="parTrans" cxnId="{12C1CF6C-5614-4A18-A2FF-EE8C997A34EB}">
      <dgm:prSet/>
      <dgm:spPr/>
      <dgm:t>
        <a:bodyPr/>
        <a:lstStyle/>
        <a:p>
          <a:endParaRPr lang="en-US"/>
        </a:p>
      </dgm:t>
    </dgm:pt>
    <dgm:pt modelId="{794C9531-A62A-48AF-89BC-B677036DA582}" type="sibTrans" cxnId="{12C1CF6C-5614-4A18-A2FF-EE8C997A34EB}">
      <dgm:prSet/>
      <dgm:spPr/>
      <dgm:t>
        <a:bodyPr/>
        <a:lstStyle/>
        <a:p>
          <a:endParaRPr lang="en-US"/>
        </a:p>
      </dgm:t>
    </dgm:pt>
    <dgm:pt modelId="{AAACEF5E-C42D-4601-81CE-31E9E4299530}">
      <dgm:prSet/>
      <dgm:spPr/>
      <dgm:t>
        <a:bodyPr/>
        <a:lstStyle/>
        <a:p>
          <a:r>
            <a:rPr lang="nb-NO"/>
            <a:t>Newtonrommet</a:t>
          </a:r>
          <a:endParaRPr lang="en-US"/>
        </a:p>
      </dgm:t>
    </dgm:pt>
    <dgm:pt modelId="{E2A7A8AA-3131-4773-8CB1-FB7B15C4AA40}" type="parTrans" cxnId="{32BED297-170E-4976-8B15-22E7090030F1}">
      <dgm:prSet/>
      <dgm:spPr/>
      <dgm:t>
        <a:bodyPr/>
        <a:lstStyle/>
        <a:p>
          <a:endParaRPr lang="en-US"/>
        </a:p>
      </dgm:t>
    </dgm:pt>
    <dgm:pt modelId="{A89F2322-F10D-40AB-AA5D-EC3942049AA7}" type="sibTrans" cxnId="{32BED297-170E-4976-8B15-22E7090030F1}">
      <dgm:prSet/>
      <dgm:spPr/>
      <dgm:t>
        <a:bodyPr/>
        <a:lstStyle/>
        <a:p>
          <a:endParaRPr lang="en-US"/>
        </a:p>
      </dgm:t>
    </dgm:pt>
    <dgm:pt modelId="{97A2D069-5FD3-4495-AF89-8EF86A58269E}">
      <dgm:prSet/>
      <dgm:spPr/>
      <dgm:t>
        <a:bodyPr/>
        <a:lstStyle/>
        <a:p>
          <a:r>
            <a:rPr lang="nb-NO"/>
            <a:t>Ramsalt/Klippfiskfestival</a:t>
          </a:r>
          <a:endParaRPr lang="en-US"/>
        </a:p>
      </dgm:t>
    </dgm:pt>
    <dgm:pt modelId="{3784AE20-FAFE-439A-99E8-4AF50BDC2086}" type="parTrans" cxnId="{A081CA70-02D5-4FEE-B146-2B0F713A055A}">
      <dgm:prSet/>
      <dgm:spPr/>
      <dgm:t>
        <a:bodyPr/>
        <a:lstStyle/>
        <a:p>
          <a:endParaRPr lang="en-US"/>
        </a:p>
      </dgm:t>
    </dgm:pt>
    <dgm:pt modelId="{F39DBD44-DB15-4854-A5EE-84E66A36EA48}" type="sibTrans" cxnId="{A081CA70-02D5-4FEE-B146-2B0F713A055A}">
      <dgm:prSet/>
      <dgm:spPr/>
      <dgm:t>
        <a:bodyPr/>
        <a:lstStyle/>
        <a:p>
          <a:endParaRPr lang="en-US"/>
        </a:p>
      </dgm:t>
    </dgm:pt>
    <dgm:pt modelId="{A1727215-2237-497D-B976-391B83CF36FD}" type="pres">
      <dgm:prSet presAssocID="{F2B05068-1C68-4F54-B248-7C757D5A0161}" presName="vert0" presStyleCnt="0">
        <dgm:presLayoutVars>
          <dgm:dir/>
          <dgm:animOne val="branch"/>
          <dgm:animLvl val="lvl"/>
        </dgm:presLayoutVars>
      </dgm:prSet>
      <dgm:spPr/>
    </dgm:pt>
    <dgm:pt modelId="{B6611DAB-B524-43DD-9E8E-5CEF6307AA73}" type="pres">
      <dgm:prSet presAssocID="{F07A9533-9A30-46BB-A8EB-51043C4FA1C4}" presName="thickLine" presStyleLbl="alignNode1" presStyleIdx="0" presStyleCnt="10"/>
      <dgm:spPr/>
    </dgm:pt>
    <dgm:pt modelId="{825A2132-8827-4207-A1E7-F74E5F9EF812}" type="pres">
      <dgm:prSet presAssocID="{F07A9533-9A30-46BB-A8EB-51043C4FA1C4}" presName="horz1" presStyleCnt="0"/>
      <dgm:spPr/>
    </dgm:pt>
    <dgm:pt modelId="{0A8D8B21-E54A-465E-89AB-B9938E999B54}" type="pres">
      <dgm:prSet presAssocID="{F07A9533-9A30-46BB-A8EB-51043C4FA1C4}" presName="tx1" presStyleLbl="revTx" presStyleIdx="0" presStyleCnt="10"/>
      <dgm:spPr/>
    </dgm:pt>
    <dgm:pt modelId="{C9323184-3E42-46DE-BC4A-87350C60D1C4}" type="pres">
      <dgm:prSet presAssocID="{F07A9533-9A30-46BB-A8EB-51043C4FA1C4}" presName="vert1" presStyleCnt="0"/>
      <dgm:spPr/>
    </dgm:pt>
    <dgm:pt modelId="{44413117-2D2A-4C0D-9888-4C6A01CCAFF1}" type="pres">
      <dgm:prSet presAssocID="{C81B5B83-7A73-4517-AEC2-9A6D93FB10CB}" presName="thickLine" presStyleLbl="alignNode1" presStyleIdx="1" presStyleCnt="10"/>
      <dgm:spPr/>
    </dgm:pt>
    <dgm:pt modelId="{A3C6F1C0-8F23-4090-B10D-4675709C2A30}" type="pres">
      <dgm:prSet presAssocID="{C81B5B83-7A73-4517-AEC2-9A6D93FB10CB}" presName="horz1" presStyleCnt="0"/>
      <dgm:spPr/>
    </dgm:pt>
    <dgm:pt modelId="{D6347DC6-9C2C-4D46-9E5C-F3BEA54AADB8}" type="pres">
      <dgm:prSet presAssocID="{C81B5B83-7A73-4517-AEC2-9A6D93FB10CB}" presName="tx1" presStyleLbl="revTx" presStyleIdx="1" presStyleCnt="10"/>
      <dgm:spPr/>
    </dgm:pt>
    <dgm:pt modelId="{F78641F0-5B4F-4E24-9F58-0ACE9FD9457C}" type="pres">
      <dgm:prSet presAssocID="{C81B5B83-7A73-4517-AEC2-9A6D93FB10CB}" presName="vert1" presStyleCnt="0"/>
      <dgm:spPr/>
    </dgm:pt>
    <dgm:pt modelId="{06E1CC14-5267-4B6E-AB73-344C21666BB0}" type="pres">
      <dgm:prSet presAssocID="{890ABC6A-34B0-437C-A152-5B08305D4EC2}" presName="thickLine" presStyleLbl="alignNode1" presStyleIdx="2" presStyleCnt="10"/>
      <dgm:spPr/>
    </dgm:pt>
    <dgm:pt modelId="{2FCF3A0B-BC8C-4864-85D1-9B63CEFC325E}" type="pres">
      <dgm:prSet presAssocID="{890ABC6A-34B0-437C-A152-5B08305D4EC2}" presName="horz1" presStyleCnt="0"/>
      <dgm:spPr/>
    </dgm:pt>
    <dgm:pt modelId="{AD7104E0-1C16-438F-943F-5DC9997091E1}" type="pres">
      <dgm:prSet presAssocID="{890ABC6A-34B0-437C-A152-5B08305D4EC2}" presName="tx1" presStyleLbl="revTx" presStyleIdx="2" presStyleCnt="10"/>
      <dgm:spPr/>
    </dgm:pt>
    <dgm:pt modelId="{A2239B9D-1AF6-4594-992C-F599F1B9CBFD}" type="pres">
      <dgm:prSet presAssocID="{890ABC6A-34B0-437C-A152-5B08305D4EC2}" presName="vert1" presStyleCnt="0"/>
      <dgm:spPr/>
    </dgm:pt>
    <dgm:pt modelId="{421107F5-A291-4351-BDCA-D6FC4823B0A4}" type="pres">
      <dgm:prSet presAssocID="{A87CD6C9-4CCE-495A-B677-72B322BD894F}" presName="thickLine" presStyleLbl="alignNode1" presStyleIdx="3" presStyleCnt="10"/>
      <dgm:spPr/>
    </dgm:pt>
    <dgm:pt modelId="{C5BC30F5-9999-42F9-8A72-80500E08732C}" type="pres">
      <dgm:prSet presAssocID="{A87CD6C9-4CCE-495A-B677-72B322BD894F}" presName="horz1" presStyleCnt="0"/>
      <dgm:spPr/>
    </dgm:pt>
    <dgm:pt modelId="{FB67EE90-F8AC-424A-A517-A7C1995F451F}" type="pres">
      <dgm:prSet presAssocID="{A87CD6C9-4CCE-495A-B677-72B322BD894F}" presName="tx1" presStyleLbl="revTx" presStyleIdx="3" presStyleCnt="10"/>
      <dgm:spPr/>
    </dgm:pt>
    <dgm:pt modelId="{A6C7C9A5-29E5-46DA-9CD0-C5E9D8F0675D}" type="pres">
      <dgm:prSet presAssocID="{A87CD6C9-4CCE-495A-B677-72B322BD894F}" presName="vert1" presStyleCnt="0"/>
      <dgm:spPr/>
    </dgm:pt>
    <dgm:pt modelId="{6D4B9976-EFCC-45E6-9F05-15A978C90775}" type="pres">
      <dgm:prSet presAssocID="{6789A2F1-6342-48F6-BD5A-96FD4C9DCAD7}" presName="thickLine" presStyleLbl="alignNode1" presStyleIdx="4" presStyleCnt="10"/>
      <dgm:spPr/>
    </dgm:pt>
    <dgm:pt modelId="{F4BFFAA9-0E8F-4D23-ABF4-C76C81E1B9EA}" type="pres">
      <dgm:prSet presAssocID="{6789A2F1-6342-48F6-BD5A-96FD4C9DCAD7}" presName="horz1" presStyleCnt="0"/>
      <dgm:spPr/>
    </dgm:pt>
    <dgm:pt modelId="{8D8363D8-69D5-4E13-8BD1-51D5C9CD2048}" type="pres">
      <dgm:prSet presAssocID="{6789A2F1-6342-48F6-BD5A-96FD4C9DCAD7}" presName="tx1" presStyleLbl="revTx" presStyleIdx="4" presStyleCnt="10"/>
      <dgm:spPr/>
    </dgm:pt>
    <dgm:pt modelId="{2B09AB68-3C65-49E3-B2C7-95BD2D7BE51B}" type="pres">
      <dgm:prSet presAssocID="{6789A2F1-6342-48F6-BD5A-96FD4C9DCAD7}" presName="vert1" presStyleCnt="0"/>
      <dgm:spPr/>
    </dgm:pt>
    <dgm:pt modelId="{BEBFC881-C336-4CB8-859E-3747368E29C6}" type="pres">
      <dgm:prSet presAssocID="{700B68DF-1D3C-4C96-9C40-B972C31FA6BA}" presName="thickLine" presStyleLbl="alignNode1" presStyleIdx="5" presStyleCnt="10"/>
      <dgm:spPr/>
    </dgm:pt>
    <dgm:pt modelId="{A677066A-3CA7-48A3-A5B3-C360D12CB204}" type="pres">
      <dgm:prSet presAssocID="{700B68DF-1D3C-4C96-9C40-B972C31FA6BA}" presName="horz1" presStyleCnt="0"/>
      <dgm:spPr/>
    </dgm:pt>
    <dgm:pt modelId="{94F56371-0093-4C7F-A375-5DCBCDCA9B12}" type="pres">
      <dgm:prSet presAssocID="{700B68DF-1D3C-4C96-9C40-B972C31FA6BA}" presName="tx1" presStyleLbl="revTx" presStyleIdx="5" presStyleCnt="10"/>
      <dgm:spPr/>
    </dgm:pt>
    <dgm:pt modelId="{D7B238A9-8B0D-4E1F-98AB-5BE327A02978}" type="pres">
      <dgm:prSet presAssocID="{700B68DF-1D3C-4C96-9C40-B972C31FA6BA}" presName="vert1" presStyleCnt="0"/>
      <dgm:spPr/>
    </dgm:pt>
    <dgm:pt modelId="{08D1CAAE-016A-49C1-B417-0244110FCD43}" type="pres">
      <dgm:prSet presAssocID="{F05BAA48-AD5B-410E-9C05-A6C07E8DB8FD}" presName="thickLine" presStyleLbl="alignNode1" presStyleIdx="6" presStyleCnt="10"/>
      <dgm:spPr/>
    </dgm:pt>
    <dgm:pt modelId="{9ECDBC36-7130-4217-84D0-8F4B780B0992}" type="pres">
      <dgm:prSet presAssocID="{F05BAA48-AD5B-410E-9C05-A6C07E8DB8FD}" presName="horz1" presStyleCnt="0"/>
      <dgm:spPr/>
    </dgm:pt>
    <dgm:pt modelId="{6DD67540-93AF-486A-A51C-18EB1B75EC39}" type="pres">
      <dgm:prSet presAssocID="{F05BAA48-AD5B-410E-9C05-A6C07E8DB8FD}" presName="tx1" presStyleLbl="revTx" presStyleIdx="6" presStyleCnt="10"/>
      <dgm:spPr/>
    </dgm:pt>
    <dgm:pt modelId="{EA1A4789-04C4-4376-BEC0-5193B2E066BE}" type="pres">
      <dgm:prSet presAssocID="{F05BAA48-AD5B-410E-9C05-A6C07E8DB8FD}" presName="vert1" presStyleCnt="0"/>
      <dgm:spPr/>
    </dgm:pt>
    <dgm:pt modelId="{C03DF3DC-6A10-453B-8B19-05A35712F9F8}" type="pres">
      <dgm:prSet presAssocID="{EA62A116-F66C-4527-8986-F6F646AE5789}" presName="thickLine" presStyleLbl="alignNode1" presStyleIdx="7" presStyleCnt="10"/>
      <dgm:spPr/>
    </dgm:pt>
    <dgm:pt modelId="{75035C06-B8F4-4717-A5B2-8E1B71EC6242}" type="pres">
      <dgm:prSet presAssocID="{EA62A116-F66C-4527-8986-F6F646AE5789}" presName="horz1" presStyleCnt="0"/>
      <dgm:spPr/>
    </dgm:pt>
    <dgm:pt modelId="{50DBF1D2-9874-4F4C-9D1D-BDE4423A668A}" type="pres">
      <dgm:prSet presAssocID="{EA62A116-F66C-4527-8986-F6F646AE5789}" presName="tx1" presStyleLbl="revTx" presStyleIdx="7" presStyleCnt="10"/>
      <dgm:spPr/>
    </dgm:pt>
    <dgm:pt modelId="{DB2051F3-A45F-496D-B267-7E432E95109C}" type="pres">
      <dgm:prSet presAssocID="{EA62A116-F66C-4527-8986-F6F646AE5789}" presName="vert1" presStyleCnt="0"/>
      <dgm:spPr/>
    </dgm:pt>
    <dgm:pt modelId="{1C6E09BF-440B-4A5C-8B74-AE7AC938444F}" type="pres">
      <dgm:prSet presAssocID="{AAACEF5E-C42D-4601-81CE-31E9E4299530}" presName="thickLine" presStyleLbl="alignNode1" presStyleIdx="8" presStyleCnt="10"/>
      <dgm:spPr/>
    </dgm:pt>
    <dgm:pt modelId="{4D7A355A-E941-4494-A2E0-727914FA60B6}" type="pres">
      <dgm:prSet presAssocID="{AAACEF5E-C42D-4601-81CE-31E9E4299530}" presName="horz1" presStyleCnt="0"/>
      <dgm:spPr/>
    </dgm:pt>
    <dgm:pt modelId="{A2E576E4-EEBE-4754-9E3B-0A53E5FB14F1}" type="pres">
      <dgm:prSet presAssocID="{AAACEF5E-C42D-4601-81CE-31E9E4299530}" presName="tx1" presStyleLbl="revTx" presStyleIdx="8" presStyleCnt="10"/>
      <dgm:spPr/>
    </dgm:pt>
    <dgm:pt modelId="{22956107-7801-4F55-8445-BDB4938E4DA5}" type="pres">
      <dgm:prSet presAssocID="{AAACEF5E-C42D-4601-81CE-31E9E4299530}" presName="vert1" presStyleCnt="0"/>
      <dgm:spPr/>
    </dgm:pt>
    <dgm:pt modelId="{975299AA-1759-4E03-B03E-D243AD23F9E7}" type="pres">
      <dgm:prSet presAssocID="{97A2D069-5FD3-4495-AF89-8EF86A58269E}" presName="thickLine" presStyleLbl="alignNode1" presStyleIdx="9" presStyleCnt="10"/>
      <dgm:spPr/>
    </dgm:pt>
    <dgm:pt modelId="{9E3B243D-D4DE-4BB3-AD22-FBBF43C42ED4}" type="pres">
      <dgm:prSet presAssocID="{97A2D069-5FD3-4495-AF89-8EF86A58269E}" presName="horz1" presStyleCnt="0"/>
      <dgm:spPr/>
    </dgm:pt>
    <dgm:pt modelId="{F6F65BA8-E64D-483A-9D61-3C670C931C19}" type="pres">
      <dgm:prSet presAssocID="{97A2D069-5FD3-4495-AF89-8EF86A58269E}" presName="tx1" presStyleLbl="revTx" presStyleIdx="9" presStyleCnt="10"/>
      <dgm:spPr/>
    </dgm:pt>
    <dgm:pt modelId="{E1C2B39F-744D-4124-875D-46CF21BE1DAC}" type="pres">
      <dgm:prSet presAssocID="{97A2D069-5FD3-4495-AF89-8EF86A58269E}" presName="vert1" presStyleCnt="0"/>
      <dgm:spPr/>
    </dgm:pt>
  </dgm:ptLst>
  <dgm:cxnLst>
    <dgm:cxn modelId="{4153350B-1913-4080-B6B6-293C76BFA793}" type="presOf" srcId="{EA62A116-F66C-4527-8986-F6F646AE5789}" destId="{50DBF1D2-9874-4F4C-9D1D-BDE4423A668A}" srcOrd="0" destOrd="0" presId="urn:microsoft.com/office/officeart/2008/layout/LinedList"/>
    <dgm:cxn modelId="{A48C4E0F-F465-49AE-9A00-AD4731B595F3}" type="presOf" srcId="{97A2D069-5FD3-4495-AF89-8EF86A58269E}" destId="{F6F65BA8-E64D-483A-9D61-3C670C931C19}" srcOrd="0" destOrd="0" presId="urn:microsoft.com/office/officeart/2008/layout/LinedList"/>
    <dgm:cxn modelId="{C9442E35-04F4-4594-995D-B9A1A85FD652}" type="presOf" srcId="{C81B5B83-7A73-4517-AEC2-9A6D93FB10CB}" destId="{D6347DC6-9C2C-4D46-9E5C-F3BEA54AADB8}" srcOrd="0" destOrd="0" presId="urn:microsoft.com/office/officeart/2008/layout/LinedList"/>
    <dgm:cxn modelId="{FC953635-6E73-4F0E-8794-BF118119651E}" type="presOf" srcId="{700B68DF-1D3C-4C96-9C40-B972C31FA6BA}" destId="{94F56371-0093-4C7F-A375-5DCBCDCA9B12}" srcOrd="0" destOrd="0" presId="urn:microsoft.com/office/officeart/2008/layout/LinedList"/>
    <dgm:cxn modelId="{B542985B-8646-4186-A4EF-7E3331672306}" srcId="{F2B05068-1C68-4F54-B248-7C757D5A0161}" destId="{F07A9533-9A30-46BB-A8EB-51043C4FA1C4}" srcOrd="0" destOrd="0" parTransId="{EF91B2E9-639C-4963-B02B-B07C63E55613}" sibTransId="{BDC22603-3FE1-4E76-BF39-A0675EF14A11}"/>
    <dgm:cxn modelId="{BBDA136C-C1F5-4E93-B237-CB88D95C1ABD}" srcId="{F2B05068-1C68-4F54-B248-7C757D5A0161}" destId="{700B68DF-1D3C-4C96-9C40-B972C31FA6BA}" srcOrd="5" destOrd="0" parTransId="{3679FAF3-4A56-4326-8AF6-A6C479347DBD}" sibTransId="{3689D290-7F72-45B9-AC5A-7B0155665A43}"/>
    <dgm:cxn modelId="{12C1CF6C-5614-4A18-A2FF-EE8C997A34EB}" srcId="{F2B05068-1C68-4F54-B248-7C757D5A0161}" destId="{EA62A116-F66C-4527-8986-F6F646AE5789}" srcOrd="7" destOrd="0" parTransId="{C1C1A6F9-55E1-4CDE-BBD2-A403717E57FD}" sibTransId="{794C9531-A62A-48AF-89BC-B677036DA582}"/>
    <dgm:cxn modelId="{12B8E44C-0F1A-4E56-AA44-894E0FC68DED}" type="presOf" srcId="{A87CD6C9-4CCE-495A-B677-72B322BD894F}" destId="{FB67EE90-F8AC-424A-A517-A7C1995F451F}" srcOrd="0" destOrd="0" presId="urn:microsoft.com/office/officeart/2008/layout/LinedList"/>
    <dgm:cxn modelId="{A081CA70-02D5-4FEE-B146-2B0F713A055A}" srcId="{F2B05068-1C68-4F54-B248-7C757D5A0161}" destId="{97A2D069-5FD3-4495-AF89-8EF86A58269E}" srcOrd="9" destOrd="0" parTransId="{3784AE20-FAFE-439A-99E8-4AF50BDC2086}" sibTransId="{F39DBD44-DB15-4854-A5EE-84E66A36EA48}"/>
    <dgm:cxn modelId="{A0360E52-8A52-4F81-B10F-0CCFE4015FF3}" type="presOf" srcId="{6789A2F1-6342-48F6-BD5A-96FD4C9DCAD7}" destId="{8D8363D8-69D5-4E13-8BD1-51D5C9CD2048}" srcOrd="0" destOrd="0" presId="urn:microsoft.com/office/officeart/2008/layout/LinedList"/>
    <dgm:cxn modelId="{4B31DC91-7E2D-41E3-BEE1-60F23BDADCAA}" srcId="{F2B05068-1C68-4F54-B248-7C757D5A0161}" destId="{C81B5B83-7A73-4517-AEC2-9A6D93FB10CB}" srcOrd="1" destOrd="0" parTransId="{91999995-48E0-4D08-93C8-9F1A38141302}" sibTransId="{98DCC7DA-B98D-47DC-B071-65A9010C6227}"/>
    <dgm:cxn modelId="{7868E892-4829-4459-B350-617182BC8599}" srcId="{F2B05068-1C68-4F54-B248-7C757D5A0161}" destId="{890ABC6A-34B0-437C-A152-5B08305D4EC2}" srcOrd="2" destOrd="0" parTransId="{5157C460-BBC2-4305-867D-99E3C53A000D}" sibTransId="{8E048737-7DE1-40EC-9274-B8B837792BD4}"/>
    <dgm:cxn modelId="{32BED297-170E-4976-8B15-22E7090030F1}" srcId="{F2B05068-1C68-4F54-B248-7C757D5A0161}" destId="{AAACEF5E-C42D-4601-81CE-31E9E4299530}" srcOrd="8" destOrd="0" parTransId="{E2A7A8AA-3131-4773-8CB1-FB7B15C4AA40}" sibTransId="{A89F2322-F10D-40AB-AA5D-EC3942049AA7}"/>
    <dgm:cxn modelId="{91F0009A-415C-43E7-B6BD-C817EF732467}" type="presOf" srcId="{AAACEF5E-C42D-4601-81CE-31E9E4299530}" destId="{A2E576E4-EEBE-4754-9E3B-0A53E5FB14F1}" srcOrd="0" destOrd="0" presId="urn:microsoft.com/office/officeart/2008/layout/LinedList"/>
    <dgm:cxn modelId="{A1D5A4AC-5068-4AA6-8B83-2B960D877A3C}" type="presOf" srcId="{F05BAA48-AD5B-410E-9C05-A6C07E8DB8FD}" destId="{6DD67540-93AF-486A-A51C-18EB1B75EC39}" srcOrd="0" destOrd="0" presId="urn:microsoft.com/office/officeart/2008/layout/LinedList"/>
    <dgm:cxn modelId="{5B1280BF-FCA0-4C16-A2F7-4023F379898A}" srcId="{F2B05068-1C68-4F54-B248-7C757D5A0161}" destId="{F05BAA48-AD5B-410E-9C05-A6C07E8DB8FD}" srcOrd="6" destOrd="0" parTransId="{1B24CCB0-6C87-4A25-B1BC-5DDF515F1612}" sibTransId="{C5F394C9-787D-4114-B663-00F8750DE4EE}"/>
    <dgm:cxn modelId="{9D42F1C0-3C50-42B5-9E2D-8AB7C6C27CE9}" type="presOf" srcId="{890ABC6A-34B0-437C-A152-5B08305D4EC2}" destId="{AD7104E0-1C16-438F-943F-5DC9997091E1}" srcOrd="0" destOrd="0" presId="urn:microsoft.com/office/officeart/2008/layout/LinedList"/>
    <dgm:cxn modelId="{B3C3ADC6-3704-4829-8BDF-0E137C3F84B5}" type="presOf" srcId="{F2B05068-1C68-4F54-B248-7C757D5A0161}" destId="{A1727215-2237-497D-B976-391B83CF36FD}" srcOrd="0" destOrd="0" presId="urn:microsoft.com/office/officeart/2008/layout/LinedList"/>
    <dgm:cxn modelId="{609779D7-2EDF-42E1-95A6-4BE55DAE5381}" srcId="{F2B05068-1C68-4F54-B248-7C757D5A0161}" destId="{A87CD6C9-4CCE-495A-B677-72B322BD894F}" srcOrd="3" destOrd="0" parTransId="{BA134B62-D092-43F5-846B-8DF8D33531B0}" sibTransId="{026FBD8F-D13A-4F90-AEFD-82BAE01B60D4}"/>
    <dgm:cxn modelId="{21EAEEE2-F88C-4B98-9F9F-65350EBAD5D7}" srcId="{F2B05068-1C68-4F54-B248-7C757D5A0161}" destId="{6789A2F1-6342-48F6-BD5A-96FD4C9DCAD7}" srcOrd="4" destOrd="0" parTransId="{0C8CDC9F-6A27-49DE-B50F-AE910DA8CAE1}" sibTransId="{D686F53B-CE1A-44A2-A483-E42FA9EFEBA5}"/>
    <dgm:cxn modelId="{1DB756F1-07FA-453F-8A3A-AF316FD9AF59}" type="presOf" srcId="{F07A9533-9A30-46BB-A8EB-51043C4FA1C4}" destId="{0A8D8B21-E54A-465E-89AB-B9938E999B54}" srcOrd="0" destOrd="0" presId="urn:microsoft.com/office/officeart/2008/layout/LinedList"/>
    <dgm:cxn modelId="{0E421D1A-8C4F-4937-80BA-F539917CAA6F}" type="presParOf" srcId="{A1727215-2237-497D-B976-391B83CF36FD}" destId="{B6611DAB-B524-43DD-9E8E-5CEF6307AA73}" srcOrd="0" destOrd="0" presId="urn:microsoft.com/office/officeart/2008/layout/LinedList"/>
    <dgm:cxn modelId="{D800665B-231E-4419-BE3E-1DB909246825}" type="presParOf" srcId="{A1727215-2237-497D-B976-391B83CF36FD}" destId="{825A2132-8827-4207-A1E7-F74E5F9EF812}" srcOrd="1" destOrd="0" presId="urn:microsoft.com/office/officeart/2008/layout/LinedList"/>
    <dgm:cxn modelId="{410F0C41-4366-4C8F-AA89-3E3E1D6A62DC}" type="presParOf" srcId="{825A2132-8827-4207-A1E7-F74E5F9EF812}" destId="{0A8D8B21-E54A-465E-89AB-B9938E999B54}" srcOrd="0" destOrd="0" presId="urn:microsoft.com/office/officeart/2008/layout/LinedList"/>
    <dgm:cxn modelId="{E40EECB2-9CA8-4899-BD7C-FC97B2F8FE28}" type="presParOf" srcId="{825A2132-8827-4207-A1E7-F74E5F9EF812}" destId="{C9323184-3E42-46DE-BC4A-87350C60D1C4}" srcOrd="1" destOrd="0" presId="urn:microsoft.com/office/officeart/2008/layout/LinedList"/>
    <dgm:cxn modelId="{9BAE35DF-0B64-4AF6-AE12-B9F4D60AC52C}" type="presParOf" srcId="{A1727215-2237-497D-B976-391B83CF36FD}" destId="{44413117-2D2A-4C0D-9888-4C6A01CCAFF1}" srcOrd="2" destOrd="0" presId="urn:microsoft.com/office/officeart/2008/layout/LinedList"/>
    <dgm:cxn modelId="{0CAB84D5-11BB-444C-A0FB-30DC65C7B180}" type="presParOf" srcId="{A1727215-2237-497D-B976-391B83CF36FD}" destId="{A3C6F1C0-8F23-4090-B10D-4675709C2A30}" srcOrd="3" destOrd="0" presId="urn:microsoft.com/office/officeart/2008/layout/LinedList"/>
    <dgm:cxn modelId="{8C9AAFCF-74CA-4554-BD44-833F13048119}" type="presParOf" srcId="{A3C6F1C0-8F23-4090-B10D-4675709C2A30}" destId="{D6347DC6-9C2C-4D46-9E5C-F3BEA54AADB8}" srcOrd="0" destOrd="0" presId="urn:microsoft.com/office/officeart/2008/layout/LinedList"/>
    <dgm:cxn modelId="{1B5E5645-5F2A-4210-801D-E2316EEC315F}" type="presParOf" srcId="{A3C6F1C0-8F23-4090-B10D-4675709C2A30}" destId="{F78641F0-5B4F-4E24-9F58-0ACE9FD9457C}" srcOrd="1" destOrd="0" presId="urn:microsoft.com/office/officeart/2008/layout/LinedList"/>
    <dgm:cxn modelId="{556B24A1-0176-4F95-9B12-F64BFAFB0A97}" type="presParOf" srcId="{A1727215-2237-497D-B976-391B83CF36FD}" destId="{06E1CC14-5267-4B6E-AB73-344C21666BB0}" srcOrd="4" destOrd="0" presId="urn:microsoft.com/office/officeart/2008/layout/LinedList"/>
    <dgm:cxn modelId="{4D970182-26E9-4C9C-AEF4-BAA9BC0CA737}" type="presParOf" srcId="{A1727215-2237-497D-B976-391B83CF36FD}" destId="{2FCF3A0B-BC8C-4864-85D1-9B63CEFC325E}" srcOrd="5" destOrd="0" presId="urn:microsoft.com/office/officeart/2008/layout/LinedList"/>
    <dgm:cxn modelId="{E98F39DD-08EF-49B6-8BD2-0C03171D842F}" type="presParOf" srcId="{2FCF3A0B-BC8C-4864-85D1-9B63CEFC325E}" destId="{AD7104E0-1C16-438F-943F-5DC9997091E1}" srcOrd="0" destOrd="0" presId="urn:microsoft.com/office/officeart/2008/layout/LinedList"/>
    <dgm:cxn modelId="{B123E12F-8EA6-42D0-82D5-979D3D709143}" type="presParOf" srcId="{2FCF3A0B-BC8C-4864-85D1-9B63CEFC325E}" destId="{A2239B9D-1AF6-4594-992C-F599F1B9CBFD}" srcOrd="1" destOrd="0" presId="urn:microsoft.com/office/officeart/2008/layout/LinedList"/>
    <dgm:cxn modelId="{6CF5DD03-66C1-460E-B175-C66ECF5E03A1}" type="presParOf" srcId="{A1727215-2237-497D-B976-391B83CF36FD}" destId="{421107F5-A291-4351-BDCA-D6FC4823B0A4}" srcOrd="6" destOrd="0" presId="urn:microsoft.com/office/officeart/2008/layout/LinedList"/>
    <dgm:cxn modelId="{2C42D5E1-C3F2-4BAB-8DA4-71F4B9A1510F}" type="presParOf" srcId="{A1727215-2237-497D-B976-391B83CF36FD}" destId="{C5BC30F5-9999-42F9-8A72-80500E08732C}" srcOrd="7" destOrd="0" presId="urn:microsoft.com/office/officeart/2008/layout/LinedList"/>
    <dgm:cxn modelId="{46F3499D-73D5-4C67-A0EA-1416A48D8771}" type="presParOf" srcId="{C5BC30F5-9999-42F9-8A72-80500E08732C}" destId="{FB67EE90-F8AC-424A-A517-A7C1995F451F}" srcOrd="0" destOrd="0" presId="urn:microsoft.com/office/officeart/2008/layout/LinedList"/>
    <dgm:cxn modelId="{0428EE3A-5C6E-4C07-B99D-9BCE69E4C3BA}" type="presParOf" srcId="{C5BC30F5-9999-42F9-8A72-80500E08732C}" destId="{A6C7C9A5-29E5-46DA-9CD0-C5E9D8F0675D}" srcOrd="1" destOrd="0" presId="urn:microsoft.com/office/officeart/2008/layout/LinedList"/>
    <dgm:cxn modelId="{9B1A0E21-5EC2-4716-A832-112C52C77B20}" type="presParOf" srcId="{A1727215-2237-497D-B976-391B83CF36FD}" destId="{6D4B9976-EFCC-45E6-9F05-15A978C90775}" srcOrd="8" destOrd="0" presId="urn:microsoft.com/office/officeart/2008/layout/LinedList"/>
    <dgm:cxn modelId="{90B45C5D-31E2-40CA-B006-09C120E3421E}" type="presParOf" srcId="{A1727215-2237-497D-B976-391B83CF36FD}" destId="{F4BFFAA9-0E8F-4D23-ABF4-C76C81E1B9EA}" srcOrd="9" destOrd="0" presId="urn:microsoft.com/office/officeart/2008/layout/LinedList"/>
    <dgm:cxn modelId="{D491B750-CFA5-4DBE-8FCE-01D00D88247D}" type="presParOf" srcId="{F4BFFAA9-0E8F-4D23-ABF4-C76C81E1B9EA}" destId="{8D8363D8-69D5-4E13-8BD1-51D5C9CD2048}" srcOrd="0" destOrd="0" presId="urn:microsoft.com/office/officeart/2008/layout/LinedList"/>
    <dgm:cxn modelId="{D61493BA-234E-412F-911C-A0F589CB0587}" type="presParOf" srcId="{F4BFFAA9-0E8F-4D23-ABF4-C76C81E1B9EA}" destId="{2B09AB68-3C65-49E3-B2C7-95BD2D7BE51B}" srcOrd="1" destOrd="0" presId="urn:microsoft.com/office/officeart/2008/layout/LinedList"/>
    <dgm:cxn modelId="{3479604E-02B2-4762-BE05-B96E78DDA1E7}" type="presParOf" srcId="{A1727215-2237-497D-B976-391B83CF36FD}" destId="{BEBFC881-C336-4CB8-859E-3747368E29C6}" srcOrd="10" destOrd="0" presId="urn:microsoft.com/office/officeart/2008/layout/LinedList"/>
    <dgm:cxn modelId="{8660D2C1-7A4E-437A-84E4-EDFCF03415C0}" type="presParOf" srcId="{A1727215-2237-497D-B976-391B83CF36FD}" destId="{A677066A-3CA7-48A3-A5B3-C360D12CB204}" srcOrd="11" destOrd="0" presId="urn:microsoft.com/office/officeart/2008/layout/LinedList"/>
    <dgm:cxn modelId="{4BA2C4FE-FE36-4488-85DC-5EB5265588ED}" type="presParOf" srcId="{A677066A-3CA7-48A3-A5B3-C360D12CB204}" destId="{94F56371-0093-4C7F-A375-5DCBCDCA9B12}" srcOrd="0" destOrd="0" presId="urn:microsoft.com/office/officeart/2008/layout/LinedList"/>
    <dgm:cxn modelId="{2DBDA7A4-7BC3-4CBB-9CFB-0B0CA29A4B12}" type="presParOf" srcId="{A677066A-3CA7-48A3-A5B3-C360D12CB204}" destId="{D7B238A9-8B0D-4E1F-98AB-5BE327A02978}" srcOrd="1" destOrd="0" presId="urn:microsoft.com/office/officeart/2008/layout/LinedList"/>
    <dgm:cxn modelId="{D37D1BAF-F463-4A7A-B2F8-C3E2CEB1CF55}" type="presParOf" srcId="{A1727215-2237-497D-B976-391B83CF36FD}" destId="{08D1CAAE-016A-49C1-B417-0244110FCD43}" srcOrd="12" destOrd="0" presId="urn:microsoft.com/office/officeart/2008/layout/LinedList"/>
    <dgm:cxn modelId="{581645E8-3162-44A4-9B53-B36EB079E046}" type="presParOf" srcId="{A1727215-2237-497D-B976-391B83CF36FD}" destId="{9ECDBC36-7130-4217-84D0-8F4B780B0992}" srcOrd="13" destOrd="0" presId="urn:microsoft.com/office/officeart/2008/layout/LinedList"/>
    <dgm:cxn modelId="{5024B411-1540-4A20-A5E2-C260EF602938}" type="presParOf" srcId="{9ECDBC36-7130-4217-84D0-8F4B780B0992}" destId="{6DD67540-93AF-486A-A51C-18EB1B75EC39}" srcOrd="0" destOrd="0" presId="urn:microsoft.com/office/officeart/2008/layout/LinedList"/>
    <dgm:cxn modelId="{360BC8EA-6F47-43C0-82D8-B67A8CF85F93}" type="presParOf" srcId="{9ECDBC36-7130-4217-84D0-8F4B780B0992}" destId="{EA1A4789-04C4-4376-BEC0-5193B2E066BE}" srcOrd="1" destOrd="0" presId="urn:microsoft.com/office/officeart/2008/layout/LinedList"/>
    <dgm:cxn modelId="{404BB19E-D1DB-4C99-A8E5-1A7121B0F6A5}" type="presParOf" srcId="{A1727215-2237-497D-B976-391B83CF36FD}" destId="{C03DF3DC-6A10-453B-8B19-05A35712F9F8}" srcOrd="14" destOrd="0" presId="urn:microsoft.com/office/officeart/2008/layout/LinedList"/>
    <dgm:cxn modelId="{1D8DA0D8-304C-4713-BA81-DAEA35454114}" type="presParOf" srcId="{A1727215-2237-497D-B976-391B83CF36FD}" destId="{75035C06-B8F4-4717-A5B2-8E1B71EC6242}" srcOrd="15" destOrd="0" presId="urn:microsoft.com/office/officeart/2008/layout/LinedList"/>
    <dgm:cxn modelId="{17EB0449-B32F-4F3B-9215-842F8F8142B6}" type="presParOf" srcId="{75035C06-B8F4-4717-A5B2-8E1B71EC6242}" destId="{50DBF1D2-9874-4F4C-9D1D-BDE4423A668A}" srcOrd="0" destOrd="0" presId="urn:microsoft.com/office/officeart/2008/layout/LinedList"/>
    <dgm:cxn modelId="{1BD0ED1E-F859-4844-93C2-32F9E9325345}" type="presParOf" srcId="{75035C06-B8F4-4717-A5B2-8E1B71EC6242}" destId="{DB2051F3-A45F-496D-B267-7E432E95109C}" srcOrd="1" destOrd="0" presId="urn:microsoft.com/office/officeart/2008/layout/LinedList"/>
    <dgm:cxn modelId="{F1009C30-1BF7-4F89-B8D1-2342E6FCE593}" type="presParOf" srcId="{A1727215-2237-497D-B976-391B83CF36FD}" destId="{1C6E09BF-440B-4A5C-8B74-AE7AC938444F}" srcOrd="16" destOrd="0" presId="urn:microsoft.com/office/officeart/2008/layout/LinedList"/>
    <dgm:cxn modelId="{DE47F19F-1B6C-4D1E-9FE9-B093F054AAFB}" type="presParOf" srcId="{A1727215-2237-497D-B976-391B83CF36FD}" destId="{4D7A355A-E941-4494-A2E0-727914FA60B6}" srcOrd="17" destOrd="0" presId="urn:microsoft.com/office/officeart/2008/layout/LinedList"/>
    <dgm:cxn modelId="{A34CE7DC-0A96-4234-BBF3-E33010F55FB0}" type="presParOf" srcId="{4D7A355A-E941-4494-A2E0-727914FA60B6}" destId="{A2E576E4-EEBE-4754-9E3B-0A53E5FB14F1}" srcOrd="0" destOrd="0" presId="urn:microsoft.com/office/officeart/2008/layout/LinedList"/>
    <dgm:cxn modelId="{9B055184-496B-4144-814D-63E406B90C39}" type="presParOf" srcId="{4D7A355A-E941-4494-A2E0-727914FA60B6}" destId="{22956107-7801-4F55-8445-BDB4938E4DA5}" srcOrd="1" destOrd="0" presId="urn:microsoft.com/office/officeart/2008/layout/LinedList"/>
    <dgm:cxn modelId="{C97AC572-B465-4DC6-80D4-C8B44A35DB16}" type="presParOf" srcId="{A1727215-2237-497D-B976-391B83CF36FD}" destId="{975299AA-1759-4E03-B03E-D243AD23F9E7}" srcOrd="18" destOrd="0" presId="urn:microsoft.com/office/officeart/2008/layout/LinedList"/>
    <dgm:cxn modelId="{DA252EB3-08CB-4E2D-A340-D4F785A01C82}" type="presParOf" srcId="{A1727215-2237-497D-B976-391B83CF36FD}" destId="{9E3B243D-D4DE-4BB3-AD22-FBBF43C42ED4}" srcOrd="19" destOrd="0" presId="urn:microsoft.com/office/officeart/2008/layout/LinedList"/>
    <dgm:cxn modelId="{BAF08C15-9469-43B0-BD7D-69FCEB7C38F5}" type="presParOf" srcId="{9E3B243D-D4DE-4BB3-AD22-FBBF43C42ED4}" destId="{F6F65BA8-E64D-483A-9D61-3C670C931C19}" srcOrd="0" destOrd="0" presId="urn:microsoft.com/office/officeart/2008/layout/LinedList"/>
    <dgm:cxn modelId="{ACB39664-DE3D-4F54-BA8C-836301B94A5C}" type="presParOf" srcId="{9E3B243D-D4DE-4BB3-AD22-FBBF43C42ED4}" destId="{E1C2B39F-744D-4124-875D-46CF21BE1DAC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1E612CE-DCD5-43C1-BCD2-3AE5EE8224A5}">
      <dsp:nvSpPr>
        <dsp:cNvPr id="0" name=""/>
        <dsp:cNvSpPr/>
      </dsp:nvSpPr>
      <dsp:spPr>
        <a:xfrm>
          <a:off x="0" y="450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3AC861-2D8C-4938-9927-A589A2433DAC}">
      <dsp:nvSpPr>
        <dsp:cNvPr id="0" name=""/>
        <dsp:cNvSpPr/>
      </dsp:nvSpPr>
      <dsp:spPr>
        <a:xfrm>
          <a:off x="0" y="450"/>
          <a:ext cx="10515600" cy="3692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500" kern="1200"/>
            <a:t>Elevene kjenner hverandre </a:t>
          </a:r>
          <a:endParaRPr lang="en-US" sz="1500" kern="1200"/>
        </a:p>
      </dsp:txBody>
      <dsp:txXfrm>
        <a:off x="0" y="450"/>
        <a:ext cx="10515600" cy="369231"/>
      </dsp:txXfrm>
    </dsp:sp>
    <dsp:sp modelId="{31CFF23A-D3D3-4B1B-9030-7503A8F0F38E}">
      <dsp:nvSpPr>
        <dsp:cNvPr id="0" name=""/>
        <dsp:cNvSpPr/>
      </dsp:nvSpPr>
      <dsp:spPr>
        <a:xfrm>
          <a:off x="0" y="369682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747B0D-AA1A-4EE3-A583-67E3C5B17A0D}">
      <dsp:nvSpPr>
        <dsp:cNvPr id="0" name=""/>
        <dsp:cNvSpPr/>
      </dsp:nvSpPr>
      <dsp:spPr>
        <a:xfrm>
          <a:off x="0" y="369682"/>
          <a:ext cx="10515600" cy="3692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500" kern="1200"/>
            <a:t>Lærere kjenner elevene</a:t>
          </a:r>
          <a:endParaRPr lang="en-US" sz="1500" kern="1200"/>
        </a:p>
      </dsp:txBody>
      <dsp:txXfrm>
        <a:off x="0" y="369682"/>
        <a:ext cx="10515600" cy="369231"/>
      </dsp:txXfrm>
    </dsp:sp>
    <dsp:sp modelId="{68186532-1869-4AC4-9D07-8BBDCB93AEE0}">
      <dsp:nvSpPr>
        <dsp:cNvPr id="0" name=""/>
        <dsp:cNvSpPr/>
      </dsp:nvSpPr>
      <dsp:spPr>
        <a:xfrm>
          <a:off x="0" y="738914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A01E31-19B9-414D-ACF6-2FCB5C24EE09}">
      <dsp:nvSpPr>
        <dsp:cNvPr id="0" name=""/>
        <dsp:cNvSpPr/>
      </dsp:nvSpPr>
      <dsp:spPr>
        <a:xfrm>
          <a:off x="0" y="738914"/>
          <a:ext cx="10515600" cy="3692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500" kern="1200"/>
            <a:t>Klassekultur</a:t>
          </a:r>
          <a:endParaRPr lang="en-US" sz="1500" kern="1200"/>
        </a:p>
      </dsp:txBody>
      <dsp:txXfrm>
        <a:off x="0" y="738914"/>
        <a:ext cx="10515600" cy="369231"/>
      </dsp:txXfrm>
    </dsp:sp>
    <dsp:sp modelId="{22B4097F-D956-4B5C-B1E6-F0343B5AC263}">
      <dsp:nvSpPr>
        <dsp:cNvPr id="0" name=""/>
        <dsp:cNvSpPr/>
      </dsp:nvSpPr>
      <dsp:spPr>
        <a:xfrm>
          <a:off x="0" y="1108146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E0A9CD6-542D-4E07-AD6E-19380F1856A2}">
      <dsp:nvSpPr>
        <dsp:cNvPr id="0" name=""/>
        <dsp:cNvSpPr/>
      </dsp:nvSpPr>
      <dsp:spPr>
        <a:xfrm>
          <a:off x="0" y="1108146"/>
          <a:ext cx="10515600" cy="3692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500" kern="1200"/>
            <a:t>Elevene «kan» reglene og skolekulturen (Utviklingssamtaler, Åpen Dør, Lysfest, MOT, aktivitetsdager, fagdager, Vurderingssituasjoner)</a:t>
          </a:r>
          <a:endParaRPr lang="en-US" sz="1500" kern="1200"/>
        </a:p>
      </dsp:txBody>
      <dsp:txXfrm>
        <a:off x="0" y="1108146"/>
        <a:ext cx="10515600" cy="369231"/>
      </dsp:txXfrm>
    </dsp:sp>
    <dsp:sp modelId="{9559178D-79FA-475A-BAFF-DA48C7180E3E}">
      <dsp:nvSpPr>
        <dsp:cNvPr id="0" name=""/>
        <dsp:cNvSpPr/>
      </dsp:nvSpPr>
      <dsp:spPr>
        <a:xfrm>
          <a:off x="0" y="1477377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86C9DF5-FA50-4153-A504-EEB2C524EAB0}">
      <dsp:nvSpPr>
        <dsp:cNvPr id="0" name=""/>
        <dsp:cNvSpPr/>
      </dsp:nvSpPr>
      <dsp:spPr>
        <a:xfrm>
          <a:off x="0" y="1477377"/>
          <a:ext cx="10515600" cy="3692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500" kern="1200"/>
            <a:t>Elevene vet mer om hva som forventes i de ulike fagene </a:t>
          </a:r>
          <a:endParaRPr lang="en-US" sz="1500" kern="1200"/>
        </a:p>
      </dsp:txBody>
      <dsp:txXfrm>
        <a:off x="0" y="1477377"/>
        <a:ext cx="10515600" cy="369231"/>
      </dsp:txXfrm>
    </dsp:sp>
    <dsp:sp modelId="{7CAF6191-A7BA-4A6E-936D-E7BA1C937AD6}">
      <dsp:nvSpPr>
        <dsp:cNvPr id="0" name=""/>
        <dsp:cNvSpPr/>
      </dsp:nvSpPr>
      <dsp:spPr>
        <a:xfrm>
          <a:off x="0" y="1846609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9EBDB8F-974C-441C-AC92-1D7D7586D31D}">
      <dsp:nvSpPr>
        <dsp:cNvPr id="0" name=""/>
        <dsp:cNvSpPr/>
      </dsp:nvSpPr>
      <dsp:spPr>
        <a:xfrm>
          <a:off x="0" y="1846609"/>
          <a:ext cx="10515600" cy="3692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500" kern="1200"/>
            <a:t>OneNote/Teams</a:t>
          </a:r>
          <a:endParaRPr lang="en-US" sz="1500" kern="1200"/>
        </a:p>
      </dsp:txBody>
      <dsp:txXfrm>
        <a:off x="0" y="1846609"/>
        <a:ext cx="10515600" cy="369231"/>
      </dsp:txXfrm>
    </dsp:sp>
    <dsp:sp modelId="{ED454DE7-1CA2-4E5A-AA9F-1103B7CD2BA1}">
      <dsp:nvSpPr>
        <dsp:cNvPr id="0" name=""/>
        <dsp:cNvSpPr/>
      </dsp:nvSpPr>
      <dsp:spPr>
        <a:xfrm>
          <a:off x="0" y="2215841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100D120-C2F4-4A64-B66E-CE1B891C1918}">
      <dsp:nvSpPr>
        <dsp:cNvPr id="0" name=""/>
        <dsp:cNvSpPr/>
      </dsp:nvSpPr>
      <dsp:spPr>
        <a:xfrm>
          <a:off x="0" y="2215841"/>
          <a:ext cx="10515600" cy="3692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500" kern="1200"/>
            <a:t>Elevene har fått karakterer og vet litt om eget nivå i forhold til innsats</a:t>
          </a:r>
          <a:endParaRPr lang="en-US" sz="1500" kern="1200"/>
        </a:p>
      </dsp:txBody>
      <dsp:txXfrm>
        <a:off x="0" y="2215841"/>
        <a:ext cx="10515600" cy="369231"/>
      </dsp:txXfrm>
    </dsp:sp>
    <dsp:sp modelId="{DC8C0353-7989-4348-9A6C-5D63C2E92223}">
      <dsp:nvSpPr>
        <dsp:cNvPr id="0" name=""/>
        <dsp:cNvSpPr/>
      </dsp:nvSpPr>
      <dsp:spPr>
        <a:xfrm>
          <a:off x="0" y="2585072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72B525A-AFB6-4CBA-8BD6-08188747BBF7}">
      <dsp:nvSpPr>
        <dsp:cNvPr id="0" name=""/>
        <dsp:cNvSpPr/>
      </dsp:nvSpPr>
      <dsp:spPr>
        <a:xfrm>
          <a:off x="0" y="2585072"/>
          <a:ext cx="10515600" cy="3692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500" kern="1200"/>
            <a:t>Orden/oppførsel</a:t>
          </a:r>
          <a:endParaRPr lang="en-US" sz="1500" kern="1200"/>
        </a:p>
      </dsp:txBody>
      <dsp:txXfrm>
        <a:off x="0" y="2585072"/>
        <a:ext cx="10515600" cy="369231"/>
      </dsp:txXfrm>
    </dsp:sp>
    <dsp:sp modelId="{BF78DB4E-5BC8-477F-9971-7493CC7A98C9}">
      <dsp:nvSpPr>
        <dsp:cNvPr id="0" name=""/>
        <dsp:cNvSpPr/>
      </dsp:nvSpPr>
      <dsp:spPr>
        <a:xfrm>
          <a:off x="0" y="2954304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935502-D901-4FDD-B138-899F7407B674}">
      <dsp:nvSpPr>
        <dsp:cNvPr id="0" name=""/>
        <dsp:cNvSpPr/>
      </dsp:nvSpPr>
      <dsp:spPr>
        <a:xfrm>
          <a:off x="0" y="2954304"/>
          <a:ext cx="10515600" cy="3692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500" kern="1200"/>
            <a:t>Elevene kjenner skolen (rom, aula, kantine, Idrettshall)</a:t>
          </a:r>
          <a:endParaRPr lang="en-US" sz="1500" kern="1200"/>
        </a:p>
      </dsp:txBody>
      <dsp:txXfrm>
        <a:off x="0" y="2954304"/>
        <a:ext cx="10515600" cy="369231"/>
      </dsp:txXfrm>
    </dsp:sp>
    <dsp:sp modelId="{824EF6A0-862E-46FD-9157-BD956158B0C8}">
      <dsp:nvSpPr>
        <dsp:cNvPr id="0" name=""/>
        <dsp:cNvSpPr/>
      </dsp:nvSpPr>
      <dsp:spPr>
        <a:xfrm>
          <a:off x="0" y="3323536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C653738-67A3-425F-BFAE-8EFD727806ED}">
      <dsp:nvSpPr>
        <dsp:cNvPr id="0" name=""/>
        <dsp:cNvSpPr/>
      </dsp:nvSpPr>
      <dsp:spPr>
        <a:xfrm>
          <a:off x="0" y="3323536"/>
          <a:ext cx="10515600" cy="3692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500" kern="1200"/>
            <a:t>Mat og helse og musikk</a:t>
          </a:r>
          <a:endParaRPr lang="en-US" sz="1500" kern="1200"/>
        </a:p>
      </dsp:txBody>
      <dsp:txXfrm>
        <a:off x="0" y="3323536"/>
        <a:ext cx="10515600" cy="36923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611DAB-B524-43DD-9E8E-5CEF6307AA73}">
      <dsp:nvSpPr>
        <dsp:cNvPr id="0" name=""/>
        <dsp:cNvSpPr/>
      </dsp:nvSpPr>
      <dsp:spPr>
        <a:xfrm>
          <a:off x="0" y="594"/>
          <a:ext cx="617219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A8D8B21-E54A-465E-89AB-B9938E999B54}">
      <dsp:nvSpPr>
        <dsp:cNvPr id="0" name=""/>
        <dsp:cNvSpPr/>
      </dsp:nvSpPr>
      <dsp:spPr>
        <a:xfrm>
          <a:off x="0" y="594"/>
          <a:ext cx="6172199" cy="4872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200" kern="1200"/>
            <a:t>Forventninger i fag</a:t>
          </a:r>
          <a:endParaRPr lang="en-US" sz="2200" kern="1200"/>
        </a:p>
      </dsp:txBody>
      <dsp:txXfrm>
        <a:off x="0" y="594"/>
        <a:ext cx="6172199" cy="487243"/>
      </dsp:txXfrm>
    </dsp:sp>
    <dsp:sp modelId="{44413117-2D2A-4C0D-9888-4C6A01CCAFF1}">
      <dsp:nvSpPr>
        <dsp:cNvPr id="0" name=""/>
        <dsp:cNvSpPr/>
      </dsp:nvSpPr>
      <dsp:spPr>
        <a:xfrm>
          <a:off x="0" y="487838"/>
          <a:ext cx="617219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6347DC6-9C2C-4D46-9E5C-F3BEA54AADB8}">
      <dsp:nvSpPr>
        <dsp:cNvPr id="0" name=""/>
        <dsp:cNvSpPr/>
      </dsp:nvSpPr>
      <dsp:spPr>
        <a:xfrm>
          <a:off x="0" y="487838"/>
          <a:ext cx="6172199" cy="4872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200" kern="1200"/>
            <a:t>Tilpasninger blir lettere</a:t>
          </a:r>
          <a:endParaRPr lang="en-US" sz="2200" kern="1200"/>
        </a:p>
      </dsp:txBody>
      <dsp:txXfrm>
        <a:off x="0" y="487838"/>
        <a:ext cx="6172199" cy="487243"/>
      </dsp:txXfrm>
    </dsp:sp>
    <dsp:sp modelId="{06E1CC14-5267-4B6E-AB73-344C21666BB0}">
      <dsp:nvSpPr>
        <dsp:cNvPr id="0" name=""/>
        <dsp:cNvSpPr/>
      </dsp:nvSpPr>
      <dsp:spPr>
        <a:xfrm>
          <a:off x="0" y="975081"/>
          <a:ext cx="617219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D7104E0-1C16-438F-943F-5DC9997091E1}">
      <dsp:nvSpPr>
        <dsp:cNvPr id="0" name=""/>
        <dsp:cNvSpPr/>
      </dsp:nvSpPr>
      <dsp:spPr>
        <a:xfrm>
          <a:off x="0" y="975081"/>
          <a:ext cx="6172199" cy="4872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200" kern="1200"/>
            <a:t>Telttur </a:t>
          </a:r>
          <a:endParaRPr lang="en-US" sz="2200" kern="1200"/>
        </a:p>
      </dsp:txBody>
      <dsp:txXfrm>
        <a:off x="0" y="975081"/>
        <a:ext cx="6172199" cy="487243"/>
      </dsp:txXfrm>
    </dsp:sp>
    <dsp:sp modelId="{421107F5-A291-4351-BDCA-D6FC4823B0A4}">
      <dsp:nvSpPr>
        <dsp:cNvPr id="0" name=""/>
        <dsp:cNvSpPr/>
      </dsp:nvSpPr>
      <dsp:spPr>
        <a:xfrm>
          <a:off x="0" y="1462325"/>
          <a:ext cx="617219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67EE90-F8AC-424A-A517-A7C1995F451F}">
      <dsp:nvSpPr>
        <dsp:cNvPr id="0" name=""/>
        <dsp:cNvSpPr/>
      </dsp:nvSpPr>
      <dsp:spPr>
        <a:xfrm>
          <a:off x="0" y="1462325"/>
          <a:ext cx="6172199" cy="4872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200" kern="1200"/>
            <a:t>Tingvoll </a:t>
          </a:r>
          <a:endParaRPr lang="en-US" sz="2200" kern="1200"/>
        </a:p>
      </dsp:txBody>
      <dsp:txXfrm>
        <a:off x="0" y="1462325"/>
        <a:ext cx="6172199" cy="487243"/>
      </dsp:txXfrm>
    </dsp:sp>
    <dsp:sp modelId="{6D4B9976-EFCC-45E6-9F05-15A978C90775}">
      <dsp:nvSpPr>
        <dsp:cNvPr id="0" name=""/>
        <dsp:cNvSpPr/>
      </dsp:nvSpPr>
      <dsp:spPr>
        <a:xfrm>
          <a:off x="0" y="1949568"/>
          <a:ext cx="617219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D8363D8-69D5-4E13-8BD1-51D5C9CD2048}">
      <dsp:nvSpPr>
        <dsp:cNvPr id="0" name=""/>
        <dsp:cNvSpPr/>
      </dsp:nvSpPr>
      <dsp:spPr>
        <a:xfrm>
          <a:off x="0" y="1949568"/>
          <a:ext cx="6172199" cy="4872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200" kern="1200"/>
            <a:t>Donna Bacalao</a:t>
          </a:r>
          <a:endParaRPr lang="en-US" sz="2200" kern="1200"/>
        </a:p>
      </dsp:txBody>
      <dsp:txXfrm>
        <a:off x="0" y="1949568"/>
        <a:ext cx="6172199" cy="487243"/>
      </dsp:txXfrm>
    </dsp:sp>
    <dsp:sp modelId="{BEBFC881-C336-4CB8-859E-3747368E29C6}">
      <dsp:nvSpPr>
        <dsp:cNvPr id="0" name=""/>
        <dsp:cNvSpPr/>
      </dsp:nvSpPr>
      <dsp:spPr>
        <a:xfrm>
          <a:off x="0" y="2436812"/>
          <a:ext cx="617219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4F56371-0093-4C7F-A375-5DCBCDCA9B12}">
      <dsp:nvSpPr>
        <dsp:cNvPr id="0" name=""/>
        <dsp:cNvSpPr/>
      </dsp:nvSpPr>
      <dsp:spPr>
        <a:xfrm>
          <a:off x="0" y="2436812"/>
          <a:ext cx="6172199" cy="4872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200" kern="1200"/>
            <a:t>Forfatterbesøk </a:t>
          </a:r>
          <a:endParaRPr lang="en-US" sz="2200" kern="1200"/>
        </a:p>
      </dsp:txBody>
      <dsp:txXfrm>
        <a:off x="0" y="2436812"/>
        <a:ext cx="6172199" cy="487243"/>
      </dsp:txXfrm>
    </dsp:sp>
    <dsp:sp modelId="{08D1CAAE-016A-49C1-B417-0244110FCD43}">
      <dsp:nvSpPr>
        <dsp:cNvPr id="0" name=""/>
        <dsp:cNvSpPr/>
      </dsp:nvSpPr>
      <dsp:spPr>
        <a:xfrm>
          <a:off x="0" y="2924056"/>
          <a:ext cx="617219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DD67540-93AF-486A-A51C-18EB1B75EC39}">
      <dsp:nvSpPr>
        <dsp:cNvPr id="0" name=""/>
        <dsp:cNvSpPr/>
      </dsp:nvSpPr>
      <dsp:spPr>
        <a:xfrm>
          <a:off x="0" y="2924056"/>
          <a:ext cx="6172199" cy="4872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200" kern="1200"/>
            <a:t>Arbeidsuke</a:t>
          </a:r>
          <a:endParaRPr lang="en-US" sz="2200" kern="1200"/>
        </a:p>
      </dsp:txBody>
      <dsp:txXfrm>
        <a:off x="0" y="2924056"/>
        <a:ext cx="6172199" cy="487243"/>
      </dsp:txXfrm>
    </dsp:sp>
    <dsp:sp modelId="{C03DF3DC-6A10-453B-8B19-05A35712F9F8}">
      <dsp:nvSpPr>
        <dsp:cNvPr id="0" name=""/>
        <dsp:cNvSpPr/>
      </dsp:nvSpPr>
      <dsp:spPr>
        <a:xfrm>
          <a:off x="0" y="3411299"/>
          <a:ext cx="617219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0DBF1D2-9874-4F4C-9D1D-BDE4423A668A}">
      <dsp:nvSpPr>
        <dsp:cNvPr id="0" name=""/>
        <dsp:cNvSpPr/>
      </dsp:nvSpPr>
      <dsp:spPr>
        <a:xfrm>
          <a:off x="0" y="3411299"/>
          <a:ext cx="6172199" cy="4872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200" kern="1200"/>
            <a:t>Korprosjekt</a:t>
          </a:r>
          <a:endParaRPr lang="en-US" sz="2200" kern="1200"/>
        </a:p>
      </dsp:txBody>
      <dsp:txXfrm>
        <a:off x="0" y="3411299"/>
        <a:ext cx="6172199" cy="487243"/>
      </dsp:txXfrm>
    </dsp:sp>
    <dsp:sp modelId="{1C6E09BF-440B-4A5C-8B74-AE7AC938444F}">
      <dsp:nvSpPr>
        <dsp:cNvPr id="0" name=""/>
        <dsp:cNvSpPr/>
      </dsp:nvSpPr>
      <dsp:spPr>
        <a:xfrm>
          <a:off x="0" y="3898543"/>
          <a:ext cx="617219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2E576E4-EEBE-4754-9E3B-0A53E5FB14F1}">
      <dsp:nvSpPr>
        <dsp:cNvPr id="0" name=""/>
        <dsp:cNvSpPr/>
      </dsp:nvSpPr>
      <dsp:spPr>
        <a:xfrm>
          <a:off x="0" y="3898543"/>
          <a:ext cx="6172199" cy="4872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200" kern="1200"/>
            <a:t>Newtonrommet</a:t>
          </a:r>
          <a:endParaRPr lang="en-US" sz="2200" kern="1200"/>
        </a:p>
      </dsp:txBody>
      <dsp:txXfrm>
        <a:off x="0" y="3898543"/>
        <a:ext cx="6172199" cy="487243"/>
      </dsp:txXfrm>
    </dsp:sp>
    <dsp:sp modelId="{975299AA-1759-4E03-B03E-D243AD23F9E7}">
      <dsp:nvSpPr>
        <dsp:cNvPr id="0" name=""/>
        <dsp:cNvSpPr/>
      </dsp:nvSpPr>
      <dsp:spPr>
        <a:xfrm>
          <a:off x="0" y="4385786"/>
          <a:ext cx="617219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6F65BA8-E64D-483A-9D61-3C670C931C19}">
      <dsp:nvSpPr>
        <dsp:cNvPr id="0" name=""/>
        <dsp:cNvSpPr/>
      </dsp:nvSpPr>
      <dsp:spPr>
        <a:xfrm>
          <a:off x="0" y="4385786"/>
          <a:ext cx="6172199" cy="4872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200" kern="1200"/>
            <a:t>Ramsalt/Klippfiskfestival</a:t>
          </a:r>
          <a:endParaRPr lang="en-US" sz="2200" kern="1200"/>
        </a:p>
      </dsp:txBody>
      <dsp:txXfrm>
        <a:off x="0" y="4385786"/>
        <a:ext cx="6172199" cy="48724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>
            <a:extLst>
              <a:ext uri="{FF2B5EF4-FFF2-40B4-BE49-F238E27FC236}">
                <a16:creationId xmlns:a16="http://schemas.microsoft.com/office/drawing/2014/main" id="{6FCD6205-E3AA-8735-45EC-E6C496F64E4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CE007A9B-B1E1-B31D-7BB1-19A36210CFD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2B70C3-0365-5E40-888F-C6158D1F43D4}" type="datetimeFigureOut">
              <a:rPr lang="nb-NO" smtClean="0"/>
              <a:t>01.10.2026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A2F48A89-7781-143F-217E-26954FC336E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451C97A1-2B1F-F93D-ED30-AB7C63DDE72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E729BB-E355-CB41-8365-5F8F10FBF26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2798640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A2E3DD-17A8-8B44-96A2-2D80729058D4}" type="datetimeFigureOut">
              <a:rPr lang="nb-NO" smtClean="0"/>
              <a:t>01.10.2026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E2948A-0062-194F-9BE3-638AA022260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311422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- g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Friform 34">
            <a:extLst>
              <a:ext uri="{FF2B5EF4-FFF2-40B4-BE49-F238E27FC236}">
                <a16:creationId xmlns:a16="http://schemas.microsoft.com/office/drawing/2014/main" id="{D3E3D4BD-C538-C1B9-91F6-73FE2B07B0B8}"/>
              </a:ext>
            </a:extLst>
          </p:cNvPr>
          <p:cNvSpPr/>
          <p:nvPr userDrawn="1"/>
        </p:nvSpPr>
        <p:spPr>
          <a:xfrm>
            <a:off x="-14852" y="4783542"/>
            <a:ext cx="12215742" cy="2088748"/>
          </a:xfrm>
          <a:custGeom>
            <a:avLst/>
            <a:gdLst>
              <a:gd name="connsiteX0" fmla="*/ 784 w 12237708"/>
              <a:gd name="connsiteY0" fmla="*/ 0 h 2088748"/>
              <a:gd name="connsiteX1" fmla="*/ 12223421 w 12237708"/>
              <a:gd name="connsiteY1" fmla="*/ 1202923 h 2088748"/>
              <a:gd name="connsiteX2" fmla="*/ 12237708 w 12237708"/>
              <a:gd name="connsiteY2" fmla="*/ 2088748 h 2088748"/>
              <a:gd name="connsiteX3" fmla="*/ 7608 w 12237708"/>
              <a:gd name="connsiteY3" fmla="*/ 2088748 h 2088748"/>
              <a:gd name="connsiteX4" fmla="*/ 784 w 12237708"/>
              <a:gd name="connsiteY4" fmla="*/ 0 h 2088748"/>
              <a:gd name="connsiteX0" fmla="*/ 46 w 12236970"/>
              <a:gd name="connsiteY0" fmla="*/ 0 h 2088748"/>
              <a:gd name="connsiteX1" fmla="*/ 12222683 w 12236970"/>
              <a:gd name="connsiteY1" fmla="*/ 1202923 h 2088748"/>
              <a:gd name="connsiteX2" fmla="*/ 12236970 w 12236970"/>
              <a:gd name="connsiteY2" fmla="*/ 2088748 h 2088748"/>
              <a:gd name="connsiteX3" fmla="*/ 119411 w 12236970"/>
              <a:gd name="connsiteY3" fmla="*/ 2052553 h 2088748"/>
              <a:gd name="connsiteX4" fmla="*/ 46 w 12236970"/>
              <a:gd name="connsiteY4" fmla="*/ 0 h 2088748"/>
              <a:gd name="connsiteX0" fmla="*/ 437 w 12237361"/>
              <a:gd name="connsiteY0" fmla="*/ 0 h 2088748"/>
              <a:gd name="connsiteX1" fmla="*/ 12223074 w 12237361"/>
              <a:gd name="connsiteY1" fmla="*/ 1202923 h 2088748"/>
              <a:gd name="connsiteX2" fmla="*/ 12237361 w 12237361"/>
              <a:gd name="connsiteY2" fmla="*/ 2088748 h 2088748"/>
              <a:gd name="connsiteX3" fmla="*/ 12983 w 12237361"/>
              <a:gd name="connsiteY3" fmla="*/ 2073508 h 2088748"/>
              <a:gd name="connsiteX4" fmla="*/ 437 w 12237361"/>
              <a:gd name="connsiteY4" fmla="*/ 0 h 2088748"/>
              <a:gd name="connsiteX0" fmla="*/ 437 w 12223074"/>
              <a:gd name="connsiteY0" fmla="*/ 0 h 2073508"/>
              <a:gd name="connsiteX1" fmla="*/ 12223074 w 12223074"/>
              <a:gd name="connsiteY1" fmla="*/ 1202923 h 2073508"/>
              <a:gd name="connsiteX2" fmla="*/ 12170599 w 12223074"/>
              <a:gd name="connsiteY2" fmla="*/ 2027788 h 2073508"/>
              <a:gd name="connsiteX3" fmla="*/ 12983 w 12223074"/>
              <a:gd name="connsiteY3" fmla="*/ 2073508 h 2073508"/>
              <a:gd name="connsiteX4" fmla="*/ 437 w 12223074"/>
              <a:gd name="connsiteY4" fmla="*/ 0 h 2073508"/>
              <a:gd name="connsiteX0" fmla="*/ 437 w 12224008"/>
              <a:gd name="connsiteY0" fmla="*/ 0 h 2075413"/>
              <a:gd name="connsiteX1" fmla="*/ 12223074 w 12224008"/>
              <a:gd name="connsiteY1" fmla="*/ 1202923 h 2075413"/>
              <a:gd name="connsiteX2" fmla="*/ 12224008 w 12224008"/>
              <a:gd name="connsiteY2" fmla="*/ 2075413 h 2075413"/>
              <a:gd name="connsiteX3" fmla="*/ 12983 w 12224008"/>
              <a:gd name="connsiteY3" fmla="*/ 2073508 h 2075413"/>
              <a:gd name="connsiteX4" fmla="*/ 437 w 12224008"/>
              <a:gd name="connsiteY4" fmla="*/ 0 h 2075413"/>
              <a:gd name="connsiteX0" fmla="*/ 437 w 12224008"/>
              <a:gd name="connsiteY0" fmla="*/ 0 h 2075413"/>
              <a:gd name="connsiteX1" fmla="*/ 12110533 w 12224008"/>
              <a:gd name="connsiteY1" fmla="*/ 1250548 h 2075413"/>
              <a:gd name="connsiteX2" fmla="*/ 12224008 w 12224008"/>
              <a:gd name="connsiteY2" fmla="*/ 2075413 h 2075413"/>
              <a:gd name="connsiteX3" fmla="*/ 12983 w 12224008"/>
              <a:gd name="connsiteY3" fmla="*/ 2073508 h 2075413"/>
              <a:gd name="connsiteX4" fmla="*/ 437 w 12224008"/>
              <a:gd name="connsiteY4" fmla="*/ 0 h 2075413"/>
              <a:gd name="connsiteX0" fmla="*/ 437 w 12224008"/>
              <a:gd name="connsiteY0" fmla="*/ 0 h 2075413"/>
              <a:gd name="connsiteX1" fmla="*/ 12223074 w 12224008"/>
              <a:gd name="connsiteY1" fmla="*/ 1189588 h 2075413"/>
              <a:gd name="connsiteX2" fmla="*/ 12224008 w 12224008"/>
              <a:gd name="connsiteY2" fmla="*/ 2075413 h 2075413"/>
              <a:gd name="connsiteX3" fmla="*/ 12983 w 12224008"/>
              <a:gd name="connsiteY3" fmla="*/ 2073508 h 2075413"/>
              <a:gd name="connsiteX4" fmla="*/ 437 w 12224008"/>
              <a:gd name="connsiteY4" fmla="*/ 0 h 2075413"/>
              <a:gd name="connsiteX0" fmla="*/ 1044 w 12224615"/>
              <a:gd name="connsiteY0" fmla="*/ 0 h 2078588"/>
              <a:gd name="connsiteX1" fmla="*/ 12223681 w 12224615"/>
              <a:gd name="connsiteY1" fmla="*/ 1189588 h 2078588"/>
              <a:gd name="connsiteX2" fmla="*/ 12224615 w 12224615"/>
              <a:gd name="connsiteY2" fmla="*/ 2075413 h 2078588"/>
              <a:gd name="connsiteX3" fmla="*/ 5960 w 12224615"/>
              <a:gd name="connsiteY3" fmla="*/ 2078588 h 2078588"/>
              <a:gd name="connsiteX4" fmla="*/ 1044 w 12224615"/>
              <a:gd name="connsiteY4" fmla="*/ 0 h 2078588"/>
              <a:gd name="connsiteX0" fmla="*/ 1044 w 12223682"/>
              <a:gd name="connsiteY0" fmla="*/ 0 h 2078588"/>
              <a:gd name="connsiteX1" fmla="*/ 12223681 w 12223682"/>
              <a:gd name="connsiteY1" fmla="*/ 1189588 h 2078588"/>
              <a:gd name="connsiteX2" fmla="*/ 12158489 w 12223682"/>
              <a:gd name="connsiteY2" fmla="*/ 1994133 h 2078588"/>
              <a:gd name="connsiteX3" fmla="*/ 5960 w 12223682"/>
              <a:gd name="connsiteY3" fmla="*/ 2078588 h 2078588"/>
              <a:gd name="connsiteX4" fmla="*/ 1044 w 12223682"/>
              <a:gd name="connsiteY4" fmla="*/ 0 h 2078588"/>
              <a:gd name="connsiteX0" fmla="*/ 1044 w 12224615"/>
              <a:gd name="connsiteY0" fmla="*/ 0 h 2080493"/>
              <a:gd name="connsiteX1" fmla="*/ 12223681 w 12224615"/>
              <a:gd name="connsiteY1" fmla="*/ 1189588 h 2080493"/>
              <a:gd name="connsiteX2" fmla="*/ 12224615 w 12224615"/>
              <a:gd name="connsiteY2" fmla="*/ 2080493 h 2080493"/>
              <a:gd name="connsiteX3" fmla="*/ 5960 w 12224615"/>
              <a:gd name="connsiteY3" fmla="*/ 2078588 h 2080493"/>
              <a:gd name="connsiteX4" fmla="*/ 1044 w 12224615"/>
              <a:gd name="connsiteY4" fmla="*/ 0 h 2080493"/>
              <a:gd name="connsiteX0" fmla="*/ 2953 w 12226524"/>
              <a:gd name="connsiteY0" fmla="*/ 0 h 2088748"/>
              <a:gd name="connsiteX1" fmla="*/ 12225590 w 12226524"/>
              <a:gd name="connsiteY1" fmla="*/ 1189588 h 2088748"/>
              <a:gd name="connsiteX2" fmla="*/ 12226524 w 12226524"/>
              <a:gd name="connsiteY2" fmla="*/ 2080493 h 2088748"/>
              <a:gd name="connsiteX3" fmla="*/ 2782 w 12226524"/>
              <a:gd name="connsiteY3" fmla="*/ 2088748 h 2088748"/>
              <a:gd name="connsiteX4" fmla="*/ 2953 w 12226524"/>
              <a:gd name="connsiteY4" fmla="*/ 0 h 2088748"/>
              <a:gd name="connsiteX0" fmla="*/ 2953 w 12231611"/>
              <a:gd name="connsiteY0" fmla="*/ 0 h 2088748"/>
              <a:gd name="connsiteX1" fmla="*/ 12225590 w 12231611"/>
              <a:gd name="connsiteY1" fmla="*/ 1189588 h 2088748"/>
              <a:gd name="connsiteX2" fmla="*/ 12231611 w 12231611"/>
              <a:gd name="connsiteY2" fmla="*/ 2085573 h 2088748"/>
              <a:gd name="connsiteX3" fmla="*/ 2782 w 12231611"/>
              <a:gd name="connsiteY3" fmla="*/ 2088748 h 2088748"/>
              <a:gd name="connsiteX4" fmla="*/ 2953 w 12231611"/>
              <a:gd name="connsiteY4" fmla="*/ 0 h 2088748"/>
              <a:gd name="connsiteX0" fmla="*/ 2953 w 12231611"/>
              <a:gd name="connsiteY0" fmla="*/ 0 h 2088748"/>
              <a:gd name="connsiteX1" fmla="*/ 12230677 w 12231611"/>
              <a:gd name="connsiteY1" fmla="*/ 1199748 h 2088748"/>
              <a:gd name="connsiteX2" fmla="*/ 12231611 w 12231611"/>
              <a:gd name="connsiteY2" fmla="*/ 2085573 h 2088748"/>
              <a:gd name="connsiteX3" fmla="*/ 2782 w 12231611"/>
              <a:gd name="connsiteY3" fmla="*/ 2088748 h 2088748"/>
              <a:gd name="connsiteX4" fmla="*/ 2953 w 12231611"/>
              <a:gd name="connsiteY4" fmla="*/ 0 h 2088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31611" h="2088748">
                <a:moveTo>
                  <a:pt x="2953" y="0"/>
                </a:moveTo>
                <a:lnTo>
                  <a:pt x="12230677" y="1199748"/>
                </a:lnTo>
                <a:cubicBezTo>
                  <a:pt x="12230988" y="1490578"/>
                  <a:pt x="12231300" y="1794743"/>
                  <a:pt x="12231611" y="2085573"/>
                </a:cubicBezTo>
                <a:lnTo>
                  <a:pt x="2782" y="2088748"/>
                </a:lnTo>
                <a:cubicBezTo>
                  <a:pt x="-1981" y="1398185"/>
                  <a:pt x="252" y="707623"/>
                  <a:pt x="2953" y="0"/>
                </a:cubicBezTo>
                <a:close/>
              </a:path>
            </a:pathLst>
          </a:custGeom>
          <a:solidFill>
            <a:srgbClr val="141B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7" name="Plassholder for bilde 36">
            <a:extLst>
              <a:ext uri="{FF2B5EF4-FFF2-40B4-BE49-F238E27FC236}">
                <a16:creationId xmlns:a16="http://schemas.microsoft.com/office/drawing/2014/main" id="{3460EFA5-AF7F-7CCB-FF90-6C8118BA59A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310" y="-3534"/>
            <a:ext cx="12196121" cy="5459516"/>
          </a:xfrm>
          <a:custGeom>
            <a:avLst/>
            <a:gdLst>
              <a:gd name="connsiteX0" fmla="*/ 0 w 12230100"/>
              <a:gd name="connsiteY0" fmla="*/ 0 h 5513388"/>
              <a:gd name="connsiteX1" fmla="*/ 12230100 w 12230100"/>
              <a:gd name="connsiteY1" fmla="*/ 0 h 5513388"/>
              <a:gd name="connsiteX2" fmla="*/ 12230100 w 12230100"/>
              <a:gd name="connsiteY2" fmla="*/ 5513388 h 5513388"/>
              <a:gd name="connsiteX3" fmla="*/ 0 w 12230100"/>
              <a:gd name="connsiteY3" fmla="*/ 5513388 h 5513388"/>
              <a:gd name="connsiteX4" fmla="*/ 0 w 12230100"/>
              <a:gd name="connsiteY4" fmla="*/ 0 h 5513388"/>
              <a:gd name="connsiteX0" fmla="*/ 0 w 12230100"/>
              <a:gd name="connsiteY0" fmla="*/ 25400 h 5538788"/>
              <a:gd name="connsiteX1" fmla="*/ 5400675 w 12230100"/>
              <a:gd name="connsiteY1" fmla="*/ 0 h 5538788"/>
              <a:gd name="connsiteX2" fmla="*/ 12230100 w 12230100"/>
              <a:gd name="connsiteY2" fmla="*/ 25400 h 5538788"/>
              <a:gd name="connsiteX3" fmla="*/ 12230100 w 12230100"/>
              <a:gd name="connsiteY3" fmla="*/ 5538788 h 5538788"/>
              <a:gd name="connsiteX4" fmla="*/ 0 w 12230100"/>
              <a:gd name="connsiteY4" fmla="*/ 5538788 h 5538788"/>
              <a:gd name="connsiteX5" fmla="*/ 0 w 12230100"/>
              <a:gd name="connsiteY5" fmla="*/ 25400 h 5538788"/>
              <a:gd name="connsiteX0" fmla="*/ 0 w 12230100"/>
              <a:gd name="connsiteY0" fmla="*/ 25400 h 5557838"/>
              <a:gd name="connsiteX1" fmla="*/ 5400675 w 12230100"/>
              <a:gd name="connsiteY1" fmla="*/ 0 h 5557838"/>
              <a:gd name="connsiteX2" fmla="*/ 12230100 w 12230100"/>
              <a:gd name="connsiteY2" fmla="*/ 25400 h 5557838"/>
              <a:gd name="connsiteX3" fmla="*/ 12230100 w 12230100"/>
              <a:gd name="connsiteY3" fmla="*/ 5538788 h 5557838"/>
              <a:gd name="connsiteX4" fmla="*/ 7658100 w 12230100"/>
              <a:gd name="connsiteY4" fmla="*/ 5557838 h 5557838"/>
              <a:gd name="connsiteX5" fmla="*/ 0 w 12230100"/>
              <a:gd name="connsiteY5" fmla="*/ 5538788 h 5557838"/>
              <a:gd name="connsiteX6" fmla="*/ 0 w 12230100"/>
              <a:gd name="connsiteY6" fmla="*/ 25400 h 5557838"/>
              <a:gd name="connsiteX0" fmla="*/ 0 w 12230100"/>
              <a:gd name="connsiteY0" fmla="*/ 1425576 h 5557838"/>
              <a:gd name="connsiteX1" fmla="*/ 5400675 w 12230100"/>
              <a:gd name="connsiteY1" fmla="*/ 0 h 5557838"/>
              <a:gd name="connsiteX2" fmla="*/ 12230100 w 12230100"/>
              <a:gd name="connsiteY2" fmla="*/ 25400 h 5557838"/>
              <a:gd name="connsiteX3" fmla="*/ 12230100 w 12230100"/>
              <a:gd name="connsiteY3" fmla="*/ 5538788 h 5557838"/>
              <a:gd name="connsiteX4" fmla="*/ 7658100 w 12230100"/>
              <a:gd name="connsiteY4" fmla="*/ 5557838 h 5557838"/>
              <a:gd name="connsiteX5" fmla="*/ 0 w 12230100"/>
              <a:gd name="connsiteY5" fmla="*/ 5538788 h 5557838"/>
              <a:gd name="connsiteX6" fmla="*/ 0 w 12230100"/>
              <a:gd name="connsiteY6" fmla="*/ 1425576 h 5557838"/>
              <a:gd name="connsiteX0" fmla="*/ 0 w 12230100"/>
              <a:gd name="connsiteY0" fmla="*/ 1400176 h 5532438"/>
              <a:gd name="connsiteX1" fmla="*/ 5597320 w 12230100"/>
              <a:gd name="connsiteY1" fmla="*/ 13929 h 5532438"/>
              <a:gd name="connsiteX2" fmla="*/ 12230100 w 12230100"/>
              <a:gd name="connsiteY2" fmla="*/ 0 h 5532438"/>
              <a:gd name="connsiteX3" fmla="*/ 12230100 w 12230100"/>
              <a:gd name="connsiteY3" fmla="*/ 5513388 h 5532438"/>
              <a:gd name="connsiteX4" fmla="*/ 7658100 w 12230100"/>
              <a:gd name="connsiteY4" fmla="*/ 5532438 h 5532438"/>
              <a:gd name="connsiteX5" fmla="*/ 0 w 12230100"/>
              <a:gd name="connsiteY5" fmla="*/ 5513388 h 5532438"/>
              <a:gd name="connsiteX6" fmla="*/ 0 w 12230100"/>
              <a:gd name="connsiteY6" fmla="*/ 1400176 h 5532438"/>
              <a:gd name="connsiteX0" fmla="*/ 0 w 12239933"/>
              <a:gd name="connsiteY0" fmla="*/ 1390343 h 5532438"/>
              <a:gd name="connsiteX1" fmla="*/ 5607153 w 12239933"/>
              <a:gd name="connsiteY1" fmla="*/ 13929 h 5532438"/>
              <a:gd name="connsiteX2" fmla="*/ 12239933 w 12239933"/>
              <a:gd name="connsiteY2" fmla="*/ 0 h 5532438"/>
              <a:gd name="connsiteX3" fmla="*/ 12239933 w 12239933"/>
              <a:gd name="connsiteY3" fmla="*/ 5513388 h 5532438"/>
              <a:gd name="connsiteX4" fmla="*/ 7667933 w 12239933"/>
              <a:gd name="connsiteY4" fmla="*/ 5532438 h 5532438"/>
              <a:gd name="connsiteX5" fmla="*/ 9833 w 12239933"/>
              <a:gd name="connsiteY5" fmla="*/ 5513388 h 5532438"/>
              <a:gd name="connsiteX6" fmla="*/ 0 w 12239933"/>
              <a:gd name="connsiteY6" fmla="*/ 1390343 h 5532438"/>
              <a:gd name="connsiteX0" fmla="*/ 946 w 12240879"/>
              <a:gd name="connsiteY0" fmla="*/ 1390343 h 5532438"/>
              <a:gd name="connsiteX1" fmla="*/ 5608099 w 12240879"/>
              <a:gd name="connsiteY1" fmla="*/ 13929 h 5532438"/>
              <a:gd name="connsiteX2" fmla="*/ 12240879 w 12240879"/>
              <a:gd name="connsiteY2" fmla="*/ 0 h 5532438"/>
              <a:gd name="connsiteX3" fmla="*/ 12240879 w 12240879"/>
              <a:gd name="connsiteY3" fmla="*/ 5513388 h 5532438"/>
              <a:gd name="connsiteX4" fmla="*/ 7668879 w 12240879"/>
              <a:gd name="connsiteY4" fmla="*/ 5532438 h 5532438"/>
              <a:gd name="connsiteX5" fmla="*/ 946 w 12240879"/>
              <a:gd name="connsiteY5" fmla="*/ 4726807 h 5532438"/>
              <a:gd name="connsiteX6" fmla="*/ 946 w 12240879"/>
              <a:gd name="connsiteY6" fmla="*/ 1390343 h 5532438"/>
              <a:gd name="connsiteX0" fmla="*/ 946 w 12240879"/>
              <a:gd name="connsiteY0" fmla="*/ 1390343 h 5513388"/>
              <a:gd name="connsiteX1" fmla="*/ 5608099 w 12240879"/>
              <a:gd name="connsiteY1" fmla="*/ 13929 h 5513388"/>
              <a:gd name="connsiteX2" fmla="*/ 12240879 w 12240879"/>
              <a:gd name="connsiteY2" fmla="*/ 0 h 5513388"/>
              <a:gd name="connsiteX3" fmla="*/ 12240879 w 12240879"/>
              <a:gd name="connsiteY3" fmla="*/ 5513388 h 5513388"/>
              <a:gd name="connsiteX4" fmla="*/ 7629550 w 12240879"/>
              <a:gd name="connsiteY4" fmla="*/ 5473445 h 5513388"/>
              <a:gd name="connsiteX5" fmla="*/ 946 w 12240879"/>
              <a:gd name="connsiteY5" fmla="*/ 4726807 h 5513388"/>
              <a:gd name="connsiteX6" fmla="*/ 946 w 12240879"/>
              <a:gd name="connsiteY6" fmla="*/ 1390343 h 5513388"/>
              <a:gd name="connsiteX0" fmla="*/ 946 w 12240879"/>
              <a:gd name="connsiteY0" fmla="*/ 1390343 h 5473445"/>
              <a:gd name="connsiteX1" fmla="*/ 5608099 w 12240879"/>
              <a:gd name="connsiteY1" fmla="*/ 13929 h 5473445"/>
              <a:gd name="connsiteX2" fmla="*/ 12240879 w 12240879"/>
              <a:gd name="connsiteY2" fmla="*/ 0 h 5473445"/>
              <a:gd name="connsiteX3" fmla="*/ 12221215 w 12240879"/>
              <a:gd name="connsiteY3" fmla="*/ 4333517 h 5473445"/>
              <a:gd name="connsiteX4" fmla="*/ 7629550 w 12240879"/>
              <a:gd name="connsiteY4" fmla="*/ 5473445 h 5473445"/>
              <a:gd name="connsiteX5" fmla="*/ 946 w 12240879"/>
              <a:gd name="connsiteY5" fmla="*/ 4726807 h 5473445"/>
              <a:gd name="connsiteX6" fmla="*/ 946 w 12240879"/>
              <a:gd name="connsiteY6" fmla="*/ 1390343 h 5473445"/>
              <a:gd name="connsiteX0" fmla="*/ 946 w 12240879"/>
              <a:gd name="connsiteY0" fmla="*/ 1390343 h 5473445"/>
              <a:gd name="connsiteX1" fmla="*/ 5608099 w 12240879"/>
              <a:gd name="connsiteY1" fmla="*/ 13929 h 5473445"/>
              <a:gd name="connsiteX2" fmla="*/ 12240879 w 12240879"/>
              <a:gd name="connsiteY2" fmla="*/ 0 h 5473445"/>
              <a:gd name="connsiteX3" fmla="*/ 12231047 w 12240879"/>
              <a:gd name="connsiteY3" fmla="*/ 4333517 h 5473445"/>
              <a:gd name="connsiteX4" fmla="*/ 7629550 w 12240879"/>
              <a:gd name="connsiteY4" fmla="*/ 5473445 h 5473445"/>
              <a:gd name="connsiteX5" fmla="*/ 946 w 12240879"/>
              <a:gd name="connsiteY5" fmla="*/ 4726807 h 5473445"/>
              <a:gd name="connsiteX6" fmla="*/ 946 w 12240879"/>
              <a:gd name="connsiteY6" fmla="*/ 1390343 h 5473445"/>
              <a:gd name="connsiteX0" fmla="*/ 4466 w 12240583"/>
              <a:gd name="connsiteY0" fmla="*/ 1390343 h 5473445"/>
              <a:gd name="connsiteX1" fmla="*/ 5607803 w 12240583"/>
              <a:gd name="connsiteY1" fmla="*/ 13929 h 5473445"/>
              <a:gd name="connsiteX2" fmla="*/ 12240583 w 12240583"/>
              <a:gd name="connsiteY2" fmla="*/ 0 h 5473445"/>
              <a:gd name="connsiteX3" fmla="*/ 12230751 w 12240583"/>
              <a:gd name="connsiteY3" fmla="*/ 4333517 h 5473445"/>
              <a:gd name="connsiteX4" fmla="*/ 7629254 w 12240583"/>
              <a:gd name="connsiteY4" fmla="*/ 5473445 h 5473445"/>
              <a:gd name="connsiteX5" fmla="*/ 650 w 12240583"/>
              <a:gd name="connsiteY5" fmla="*/ 4726807 h 5473445"/>
              <a:gd name="connsiteX6" fmla="*/ 4466 w 12240583"/>
              <a:gd name="connsiteY6" fmla="*/ 1390343 h 5473445"/>
              <a:gd name="connsiteX0" fmla="*/ 47842 w 12240076"/>
              <a:gd name="connsiteY0" fmla="*/ 1384628 h 5473445"/>
              <a:gd name="connsiteX1" fmla="*/ 5607296 w 12240076"/>
              <a:gd name="connsiteY1" fmla="*/ 13929 h 5473445"/>
              <a:gd name="connsiteX2" fmla="*/ 12240076 w 12240076"/>
              <a:gd name="connsiteY2" fmla="*/ 0 h 5473445"/>
              <a:gd name="connsiteX3" fmla="*/ 12230244 w 12240076"/>
              <a:gd name="connsiteY3" fmla="*/ 4333517 h 5473445"/>
              <a:gd name="connsiteX4" fmla="*/ 7628747 w 12240076"/>
              <a:gd name="connsiteY4" fmla="*/ 5473445 h 5473445"/>
              <a:gd name="connsiteX5" fmla="*/ 143 w 12240076"/>
              <a:gd name="connsiteY5" fmla="*/ 4726807 h 5473445"/>
              <a:gd name="connsiteX6" fmla="*/ 47842 w 12240076"/>
              <a:gd name="connsiteY6" fmla="*/ 1384628 h 5473445"/>
              <a:gd name="connsiteX0" fmla="*/ 9983 w 12240376"/>
              <a:gd name="connsiteY0" fmla="*/ 1390343 h 5473445"/>
              <a:gd name="connsiteX1" fmla="*/ 5607596 w 12240376"/>
              <a:gd name="connsiteY1" fmla="*/ 13929 h 5473445"/>
              <a:gd name="connsiteX2" fmla="*/ 12240376 w 12240376"/>
              <a:gd name="connsiteY2" fmla="*/ 0 h 5473445"/>
              <a:gd name="connsiteX3" fmla="*/ 12230544 w 12240376"/>
              <a:gd name="connsiteY3" fmla="*/ 4333517 h 5473445"/>
              <a:gd name="connsiteX4" fmla="*/ 7629047 w 12240376"/>
              <a:gd name="connsiteY4" fmla="*/ 5473445 h 5473445"/>
              <a:gd name="connsiteX5" fmla="*/ 443 w 12240376"/>
              <a:gd name="connsiteY5" fmla="*/ 4726807 h 5473445"/>
              <a:gd name="connsiteX6" fmla="*/ 9983 w 12240376"/>
              <a:gd name="connsiteY6" fmla="*/ 1390343 h 5473445"/>
              <a:gd name="connsiteX0" fmla="*/ 0 w 12230393"/>
              <a:gd name="connsiteY0" fmla="*/ 1390343 h 5473445"/>
              <a:gd name="connsiteX1" fmla="*/ 5597613 w 12230393"/>
              <a:gd name="connsiteY1" fmla="*/ 13929 h 5473445"/>
              <a:gd name="connsiteX2" fmla="*/ 12230393 w 12230393"/>
              <a:gd name="connsiteY2" fmla="*/ 0 h 5473445"/>
              <a:gd name="connsiteX3" fmla="*/ 12220561 w 12230393"/>
              <a:gd name="connsiteY3" fmla="*/ 4333517 h 5473445"/>
              <a:gd name="connsiteX4" fmla="*/ 7619064 w 12230393"/>
              <a:gd name="connsiteY4" fmla="*/ 5473445 h 5473445"/>
              <a:gd name="connsiteX5" fmla="*/ 1908 w 12230393"/>
              <a:gd name="connsiteY5" fmla="*/ 4726807 h 5473445"/>
              <a:gd name="connsiteX6" fmla="*/ 0 w 12230393"/>
              <a:gd name="connsiteY6" fmla="*/ 1390343 h 5473445"/>
              <a:gd name="connsiteX0" fmla="*/ 0 w 12230393"/>
              <a:gd name="connsiteY0" fmla="*/ 1390343 h 5473445"/>
              <a:gd name="connsiteX1" fmla="*/ 5597613 w 12230393"/>
              <a:gd name="connsiteY1" fmla="*/ 13929 h 5473445"/>
              <a:gd name="connsiteX2" fmla="*/ 12230393 w 12230393"/>
              <a:gd name="connsiteY2" fmla="*/ 0 h 5473445"/>
              <a:gd name="connsiteX3" fmla="*/ 12212929 w 12230393"/>
              <a:gd name="connsiteY3" fmla="*/ 4335422 h 5473445"/>
              <a:gd name="connsiteX4" fmla="*/ 7619064 w 12230393"/>
              <a:gd name="connsiteY4" fmla="*/ 5473445 h 5473445"/>
              <a:gd name="connsiteX5" fmla="*/ 1908 w 12230393"/>
              <a:gd name="connsiteY5" fmla="*/ 4726807 h 5473445"/>
              <a:gd name="connsiteX6" fmla="*/ 0 w 12230393"/>
              <a:gd name="connsiteY6" fmla="*/ 1390343 h 5473445"/>
              <a:gd name="connsiteX0" fmla="*/ 0 w 12230393"/>
              <a:gd name="connsiteY0" fmla="*/ 1390343 h 5473445"/>
              <a:gd name="connsiteX1" fmla="*/ 5597613 w 12230393"/>
              <a:gd name="connsiteY1" fmla="*/ 13929 h 5473445"/>
              <a:gd name="connsiteX2" fmla="*/ 12230393 w 12230393"/>
              <a:gd name="connsiteY2" fmla="*/ 0 h 5473445"/>
              <a:gd name="connsiteX3" fmla="*/ 12207205 w 12230393"/>
              <a:gd name="connsiteY3" fmla="*/ 4308752 h 5473445"/>
              <a:gd name="connsiteX4" fmla="*/ 7619064 w 12230393"/>
              <a:gd name="connsiteY4" fmla="*/ 5473445 h 5473445"/>
              <a:gd name="connsiteX5" fmla="*/ 1908 w 12230393"/>
              <a:gd name="connsiteY5" fmla="*/ 4726807 h 5473445"/>
              <a:gd name="connsiteX6" fmla="*/ 0 w 12230393"/>
              <a:gd name="connsiteY6" fmla="*/ 1390343 h 5473445"/>
              <a:gd name="connsiteX0" fmla="*/ 0 w 12230393"/>
              <a:gd name="connsiteY0" fmla="*/ 1390343 h 5473445"/>
              <a:gd name="connsiteX1" fmla="*/ 5597613 w 12230393"/>
              <a:gd name="connsiteY1" fmla="*/ 13929 h 5473445"/>
              <a:gd name="connsiteX2" fmla="*/ 12230393 w 12230393"/>
              <a:gd name="connsiteY2" fmla="*/ 0 h 5473445"/>
              <a:gd name="connsiteX3" fmla="*/ 12212929 w 12230393"/>
              <a:gd name="connsiteY3" fmla="*/ 4308752 h 5473445"/>
              <a:gd name="connsiteX4" fmla="*/ 7619064 w 12230393"/>
              <a:gd name="connsiteY4" fmla="*/ 5473445 h 5473445"/>
              <a:gd name="connsiteX5" fmla="*/ 1908 w 12230393"/>
              <a:gd name="connsiteY5" fmla="*/ 4726807 h 5473445"/>
              <a:gd name="connsiteX6" fmla="*/ 0 w 12230393"/>
              <a:gd name="connsiteY6" fmla="*/ 1390343 h 5473445"/>
              <a:gd name="connsiteX0" fmla="*/ 0 w 12215129"/>
              <a:gd name="connsiteY0" fmla="*/ 1376414 h 5459516"/>
              <a:gd name="connsiteX1" fmla="*/ 5597613 w 12215129"/>
              <a:gd name="connsiteY1" fmla="*/ 0 h 5459516"/>
              <a:gd name="connsiteX2" fmla="*/ 12215129 w 12215129"/>
              <a:gd name="connsiteY2" fmla="*/ 1311 h 5459516"/>
              <a:gd name="connsiteX3" fmla="*/ 12212929 w 12215129"/>
              <a:gd name="connsiteY3" fmla="*/ 4294823 h 5459516"/>
              <a:gd name="connsiteX4" fmla="*/ 7619064 w 12215129"/>
              <a:gd name="connsiteY4" fmla="*/ 5459516 h 5459516"/>
              <a:gd name="connsiteX5" fmla="*/ 1908 w 12215129"/>
              <a:gd name="connsiteY5" fmla="*/ 4712878 h 5459516"/>
              <a:gd name="connsiteX6" fmla="*/ 0 w 12215129"/>
              <a:gd name="connsiteY6" fmla="*/ 1376414 h 5459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215129" h="5459516">
                <a:moveTo>
                  <a:pt x="0" y="1376414"/>
                </a:moveTo>
                <a:lnTo>
                  <a:pt x="5597613" y="0"/>
                </a:lnTo>
                <a:lnTo>
                  <a:pt x="12215129" y="1311"/>
                </a:lnTo>
                <a:cubicBezTo>
                  <a:pt x="12208574" y="1445817"/>
                  <a:pt x="12219484" y="2850317"/>
                  <a:pt x="12212929" y="4294823"/>
                </a:cubicBezTo>
                <a:lnTo>
                  <a:pt x="7619064" y="5459516"/>
                </a:lnTo>
                <a:lnTo>
                  <a:pt x="1908" y="4712878"/>
                </a:lnTo>
                <a:cubicBezTo>
                  <a:pt x="-1370" y="3338530"/>
                  <a:pt x="3278" y="2750762"/>
                  <a:pt x="0" y="1376414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  <p:sp>
        <p:nvSpPr>
          <p:cNvPr id="6" name="Friform 5">
            <a:extLst>
              <a:ext uri="{FF2B5EF4-FFF2-40B4-BE49-F238E27FC236}">
                <a16:creationId xmlns:a16="http://schemas.microsoft.com/office/drawing/2014/main" id="{437141D4-616C-69EE-E0DD-B485565C4B64}"/>
              </a:ext>
            </a:extLst>
          </p:cNvPr>
          <p:cNvSpPr/>
          <p:nvPr userDrawn="1"/>
        </p:nvSpPr>
        <p:spPr>
          <a:xfrm>
            <a:off x="-13737" y="-10372"/>
            <a:ext cx="5366364" cy="1333289"/>
          </a:xfrm>
          <a:custGeom>
            <a:avLst/>
            <a:gdLst>
              <a:gd name="connsiteX0" fmla="*/ 8467 w 5300134"/>
              <a:gd name="connsiteY0" fmla="*/ 0 h 1320800"/>
              <a:gd name="connsiteX1" fmla="*/ 0 w 5300134"/>
              <a:gd name="connsiteY1" fmla="*/ 1320800 h 1320800"/>
              <a:gd name="connsiteX2" fmla="*/ 5300134 w 5300134"/>
              <a:gd name="connsiteY2" fmla="*/ 8466 h 1320800"/>
              <a:gd name="connsiteX3" fmla="*/ 8467 w 5300134"/>
              <a:gd name="connsiteY3" fmla="*/ 0 h 1320800"/>
              <a:gd name="connsiteX0" fmla="*/ 8467 w 5300134"/>
              <a:gd name="connsiteY0" fmla="*/ 0 h 1320800"/>
              <a:gd name="connsiteX1" fmla="*/ 0 w 5300134"/>
              <a:gd name="connsiteY1" fmla="*/ 1320800 h 1320800"/>
              <a:gd name="connsiteX2" fmla="*/ 5300134 w 5300134"/>
              <a:gd name="connsiteY2" fmla="*/ 46566 h 1320800"/>
              <a:gd name="connsiteX3" fmla="*/ 8467 w 5300134"/>
              <a:gd name="connsiteY3" fmla="*/ 0 h 1320800"/>
              <a:gd name="connsiteX0" fmla="*/ 8467 w 5300134"/>
              <a:gd name="connsiteY0" fmla="*/ 0 h 1320800"/>
              <a:gd name="connsiteX1" fmla="*/ 0 w 5300134"/>
              <a:gd name="connsiteY1" fmla="*/ 1320800 h 1320800"/>
              <a:gd name="connsiteX2" fmla="*/ 5300134 w 5300134"/>
              <a:gd name="connsiteY2" fmla="*/ 4656 h 1320800"/>
              <a:gd name="connsiteX3" fmla="*/ 8467 w 5300134"/>
              <a:gd name="connsiteY3" fmla="*/ 0 h 1320800"/>
              <a:gd name="connsiteX0" fmla="*/ 2752 w 5294419"/>
              <a:gd name="connsiteY0" fmla="*/ 0 h 1320800"/>
              <a:gd name="connsiteX1" fmla="*/ 0 w 5294419"/>
              <a:gd name="connsiteY1" fmla="*/ 1320800 h 1320800"/>
              <a:gd name="connsiteX2" fmla="*/ 5294419 w 5294419"/>
              <a:gd name="connsiteY2" fmla="*/ 4656 h 1320800"/>
              <a:gd name="connsiteX3" fmla="*/ 2752 w 5294419"/>
              <a:gd name="connsiteY3" fmla="*/ 0 h 1320800"/>
              <a:gd name="connsiteX0" fmla="*/ 140 w 5291807"/>
              <a:gd name="connsiteY0" fmla="*/ 0 h 1326515"/>
              <a:gd name="connsiteX1" fmla="*/ 35488 w 5291807"/>
              <a:gd name="connsiteY1" fmla="*/ 1326515 h 1326515"/>
              <a:gd name="connsiteX2" fmla="*/ 5291807 w 5291807"/>
              <a:gd name="connsiteY2" fmla="*/ 4656 h 1326515"/>
              <a:gd name="connsiteX3" fmla="*/ 140 w 5291807"/>
              <a:gd name="connsiteY3" fmla="*/ 0 h 1326515"/>
              <a:gd name="connsiteX0" fmla="*/ 576 w 5292243"/>
              <a:gd name="connsiteY0" fmla="*/ 0 h 1332230"/>
              <a:gd name="connsiteX1" fmla="*/ 3539 w 5292243"/>
              <a:gd name="connsiteY1" fmla="*/ 1332230 h 1332230"/>
              <a:gd name="connsiteX2" fmla="*/ 5292243 w 5292243"/>
              <a:gd name="connsiteY2" fmla="*/ 4656 h 1332230"/>
              <a:gd name="connsiteX3" fmla="*/ 576 w 5292243"/>
              <a:gd name="connsiteY3" fmla="*/ 0 h 1332230"/>
              <a:gd name="connsiteX0" fmla="*/ 138 w 5291805"/>
              <a:gd name="connsiteY0" fmla="*/ 0 h 1332230"/>
              <a:gd name="connsiteX1" fmla="*/ 36121 w 5291805"/>
              <a:gd name="connsiteY1" fmla="*/ 1332230 h 1332230"/>
              <a:gd name="connsiteX2" fmla="*/ 5291805 w 5291805"/>
              <a:gd name="connsiteY2" fmla="*/ 4656 h 1332230"/>
              <a:gd name="connsiteX3" fmla="*/ 138 w 5291805"/>
              <a:gd name="connsiteY3" fmla="*/ 0 h 1332230"/>
              <a:gd name="connsiteX0" fmla="*/ 576 w 5292243"/>
              <a:gd name="connsiteY0" fmla="*/ 0 h 1332230"/>
              <a:gd name="connsiteX1" fmla="*/ 3539 w 5292243"/>
              <a:gd name="connsiteY1" fmla="*/ 1332230 h 1332230"/>
              <a:gd name="connsiteX2" fmla="*/ 5292243 w 5292243"/>
              <a:gd name="connsiteY2" fmla="*/ 4656 h 1332230"/>
              <a:gd name="connsiteX3" fmla="*/ 576 w 5292243"/>
              <a:gd name="connsiteY3" fmla="*/ 0 h 1332230"/>
              <a:gd name="connsiteX0" fmla="*/ 576 w 5292243"/>
              <a:gd name="connsiteY0" fmla="*/ 0 h 1332230"/>
              <a:gd name="connsiteX1" fmla="*/ 3539 w 5292243"/>
              <a:gd name="connsiteY1" fmla="*/ 1332230 h 1332230"/>
              <a:gd name="connsiteX2" fmla="*/ 5292243 w 5292243"/>
              <a:gd name="connsiteY2" fmla="*/ 4656 h 1332230"/>
              <a:gd name="connsiteX3" fmla="*/ 576 w 5292243"/>
              <a:gd name="connsiteY3" fmla="*/ 0 h 1332230"/>
              <a:gd name="connsiteX0" fmla="*/ 2117 w 5293784"/>
              <a:gd name="connsiteY0" fmla="*/ 0 h 1332230"/>
              <a:gd name="connsiteX1" fmla="*/ 0 w 5293784"/>
              <a:gd name="connsiteY1" fmla="*/ 1332230 h 1332230"/>
              <a:gd name="connsiteX2" fmla="*/ 5293784 w 5293784"/>
              <a:gd name="connsiteY2" fmla="*/ 4656 h 1332230"/>
              <a:gd name="connsiteX3" fmla="*/ 2117 w 5293784"/>
              <a:gd name="connsiteY3" fmla="*/ 0 h 1332230"/>
              <a:gd name="connsiteX0" fmla="*/ 2117 w 5309024"/>
              <a:gd name="connsiteY0" fmla="*/ 0 h 1332230"/>
              <a:gd name="connsiteX1" fmla="*/ 0 w 5309024"/>
              <a:gd name="connsiteY1" fmla="*/ 1332230 h 1332230"/>
              <a:gd name="connsiteX2" fmla="*/ 5309024 w 5309024"/>
              <a:gd name="connsiteY2" fmla="*/ 4656 h 1332230"/>
              <a:gd name="connsiteX3" fmla="*/ 2117 w 5309024"/>
              <a:gd name="connsiteY3" fmla="*/ 0 h 1332230"/>
              <a:gd name="connsiteX0" fmla="*/ 402 w 5316834"/>
              <a:gd name="connsiteY0" fmla="*/ 0 h 1332230"/>
              <a:gd name="connsiteX1" fmla="*/ 7810 w 5316834"/>
              <a:gd name="connsiteY1" fmla="*/ 1332230 h 1332230"/>
              <a:gd name="connsiteX2" fmla="*/ 5316834 w 5316834"/>
              <a:gd name="connsiteY2" fmla="*/ 4656 h 1332230"/>
              <a:gd name="connsiteX3" fmla="*/ 402 w 5316834"/>
              <a:gd name="connsiteY3" fmla="*/ 0 h 1332230"/>
              <a:gd name="connsiteX0" fmla="*/ 402 w 5316834"/>
              <a:gd name="connsiteY0" fmla="*/ 0 h 1332230"/>
              <a:gd name="connsiteX1" fmla="*/ 7810 w 5316834"/>
              <a:gd name="connsiteY1" fmla="*/ 1332230 h 1332230"/>
              <a:gd name="connsiteX2" fmla="*/ 5316834 w 5316834"/>
              <a:gd name="connsiteY2" fmla="*/ 6561 h 1332230"/>
              <a:gd name="connsiteX3" fmla="*/ 402 w 5316834"/>
              <a:gd name="connsiteY3" fmla="*/ 0 h 1332230"/>
              <a:gd name="connsiteX0" fmla="*/ 402 w 5366364"/>
              <a:gd name="connsiteY0" fmla="*/ 1059 h 1333289"/>
              <a:gd name="connsiteX1" fmla="*/ 7810 w 5366364"/>
              <a:gd name="connsiteY1" fmla="*/ 1333289 h 1333289"/>
              <a:gd name="connsiteX2" fmla="*/ 5366364 w 5366364"/>
              <a:gd name="connsiteY2" fmla="*/ 0 h 1333289"/>
              <a:gd name="connsiteX3" fmla="*/ 402 w 5366364"/>
              <a:gd name="connsiteY3" fmla="*/ 1059 h 13332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66364" h="1333289">
                <a:moveTo>
                  <a:pt x="402" y="1059"/>
                </a:moveTo>
                <a:cubicBezTo>
                  <a:pt x="-2420" y="441326"/>
                  <a:pt x="10632" y="893022"/>
                  <a:pt x="7810" y="1333289"/>
                </a:cubicBezTo>
                <a:lnTo>
                  <a:pt x="5366364" y="0"/>
                </a:lnTo>
                <a:lnTo>
                  <a:pt x="402" y="1059"/>
                </a:lnTo>
                <a:close/>
              </a:path>
            </a:pathLst>
          </a:custGeom>
          <a:solidFill>
            <a:srgbClr val="141B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3" name="Bilde 2" descr="Logo: Kristiansund kommune.">
            <a:extLst>
              <a:ext uri="{FF2B5EF4-FFF2-40B4-BE49-F238E27FC236}">
                <a16:creationId xmlns:a16="http://schemas.microsoft.com/office/drawing/2014/main" id="{E842EE9B-8546-52BF-7C52-1C107559C22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2014" y="-77458"/>
            <a:ext cx="2087562" cy="1224894"/>
          </a:xfrm>
          <a:prstGeom prst="rect">
            <a:avLst/>
          </a:prstGeom>
        </p:spPr>
      </p:pic>
      <p:sp>
        <p:nvSpPr>
          <p:cNvPr id="32" name="Friform 31">
            <a:extLst>
              <a:ext uri="{FF2B5EF4-FFF2-40B4-BE49-F238E27FC236}">
                <a16:creationId xmlns:a16="http://schemas.microsoft.com/office/drawing/2014/main" id="{F51E2E43-2CF4-2681-F38A-BD07897F5FD2}"/>
              </a:ext>
            </a:extLst>
          </p:cNvPr>
          <p:cNvSpPr/>
          <p:nvPr userDrawn="1"/>
        </p:nvSpPr>
        <p:spPr>
          <a:xfrm>
            <a:off x="7853742" y="4394629"/>
            <a:ext cx="4338258" cy="1514650"/>
          </a:xfrm>
          <a:custGeom>
            <a:avLst/>
            <a:gdLst>
              <a:gd name="connsiteX0" fmla="*/ 4353218 w 4353218"/>
              <a:gd name="connsiteY0" fmla="*/ 0 h 1514650"/>
              <a:gd name="connsiteX1" fmla="*/ 4353218 w 4353218"/>
              <a:gd name="connsiteY1" fmla="*/ 1514650 h 1514650"/>
              <a:gd name="connsiteX2" fmla="*/ 0 w 4353218"/>
              <a:gd name="connsiteY2" fmla="*/ 1088304 h 1514650"/>
              <a:gd name="connsiteX3" fmla="*/ 4353218 w 4353218"/>
              <a:gd name="connsiteY3" fmla="*/ 0 h 1514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53218" h="1514650">
                <a:moveTo>
                  <a:pt x="4353218" y="0"/>
                </a:moveTo>
                <a:lnTo>
                  <a:pt x="4353218" y="1514650"/>
                </a:lnTo>
                <a:lnTo>
                  <a:pt x="0" y="1088304"/>
                </a:lnTo>
                <a:lnTo>
                  <a:pt x="4353218" y="0"/>
                </a:lnTo>
                <a:close/>
              </a:path>
            </a:pathLst>
          </a:custGeom>
          <a:solidFill>
            <a:srgbClr val="FFC8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Plassholder for tekst 12">
            <a:extLst>
              <a:ext uri="{FF2B5EF4-FFF2-40B4-BE49-F238E27FC236}">
                <a16:creationId xmlns:a16="http://schemas.microsoft.com/office/drawing/2014/main" id="{739C32DD-ED85-CFC8-4371-56954106975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36406" y="5645518"/>
            <a:ext cx="4194589" cy="342764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Navn presentatør</a:t>
            </a:r>
          </a:p>
        </p:txBody>
      </p:sp>
      <p:sp>
        <p:nvSpPr>
          <p:cNvPr id="15" name="Plassholder for tekst 14">
            <a:extLst>
              <a:ext uri="{FF2B5EF4-FFF2-40B4-BE49-F238E27FC236}">
                <a16:creationId xmlns:a16="http://schemas.microsoft.com/office/drawing/2014/main" id="{F221144A-481B-573D-2F2D-F2D695AF718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6543" y="5946869"/>
            <a:ext cx="9442450" cy="568232"/>
          </a:xfrm>
        </p:spPr>
        <p:txBody>
          <a:bodyPr>
            <a:normAutofit/>
          </a:bodyPr>
          <a:lstStyle>
            <a:lvl1pPr marL="0" indent="0">
              <a:buNone/>
              <a:defRPr sz="30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Tittel på presentasjon</a:t>
            </a:r>
          </a:p>
        </p:txBody>
      </p:sp>
    </p:spTree>
    <p:extLst>
      <p:ext uri="{BB962C8B-B14F-4D97-AF65-F5344CB8AC3E}">
        <p14:creationId xmlns:p14="http://schemas.microsoft.com/office/powerpoint/2010/main" val="4911162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- grø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iform 31">
            <a:extLst>
              <a:ext uri="{FF2B5EF4-FFF2-40B4-BE49-F238E27FC236}">
                <a16:creationId xmlns:a16="http://schemas.microsoft.com/office/drawing/2014/main" id="{CB14078F-3AD6-7539-E2D3-B5A08763F946}"/>
              </a:ext>
            </a:extLst>
          </p:cNvPr>
          <p:cNvSpPr/>
          <p:nvPr userDrawn="1"/>
        </p:nvSpPr>
        <p:spPr>
          <a:xfrm>
            <a:off x="7854467" y="4395579"/>
            <a:ext cx="4338258" cy="1514650"/>
          </a:xfrm>
          <a:custGeom>
            <a:avLst/>
            <a:gdLst>
              <a:gd name="connsiteX0" fmla="*/ 4353218 w 4353218"/>
              <a:gd name="connsiteY0" fmla="*/ 0 h 1514650"/>
              <a:gd name="connsiteX1" fmla="*/ 4353218 w 4353218"/>
              <a:gd name="connsiteY1" fmla="*/ 1514650 h 1514650"/>
              <a:gd name="connsiteX2" fmla="*/ 0 w 4353218"/>
              <a:gd name="connsiteY2" fmla="*/ 1088304 h 1514650"/>
              <a:gd name="connsiteX3" fmla="*/ 4353218 w 4353218"/>
              <a:gd name="connsiteY3" fmla="*/ 0 h 1514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53218" h="1514650">
                <a:moveTo>
                  <a:pt x="4353218" y="0"/>
                </a:moveTo>
                <a:lnTo>
                  <a:pt x="4353218" y="1514650"/>
                </a:lnTo>
                <a:lnTo>
                  <a:pt x="0" y="1088304"/>
                </a:lnTo>
                <a:lnTo>
                  <a:pt x="4353218" y="0"/>
                </a:lnTo>
                <a:close/>
              </a:path>
            </a:pathLst>
          </a:custGeom>
          <a:solidFill>
            <a:srgbClr val="A9C4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7" name="Plassholder for bilde 36">
            <a:extLst>
              <a:ext uri="{FF2B5EF4-FFF2-40B4-BE49-F238E27FC236}">
                <a16:creationId xmlns:a16="http://schemas.microsoft.com/office/drawing/2014/main" id="{3460EFA5-AF7F-7CCB-FF90-6C8118BA59A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10780" y="-17464"/>
            <a:ext cx="12240879" cy="5473445"/>
          </a:xfrm>
          <a:custGeom>
            <a:avLst/>
            <a:gdLst>
              <a:gd name="connsiteX0" fmla="*/ 0 w 12230100"/>
              <a:gd name="connsiteY0" fmla="*/ 0 h 5513388"/>
              <a:gd name="connsiteX1" fmla="*/ 12230100 w 12230100"/>
              <a:gd name="connsiteY1" fmla="*/ 0 h 5513388"/>
              <a:gd name="connsiteX2" fmla="*/ 12230100 w 12230100"/>
              <a:gd name="connsiteY2" fmla="*/ 5513388 h 5513388"/>
              <a:gd name="connsiteX3" fmla="*/ 0 w 12230100"/>
              <a:gd name="connsiteY3" fmla="*/ 5513388 h 5513388"/>
              <a:gd name="connsiteX4" fmla="*/ 0 w 12230100"/>
              <a:gd name="connsiteY4" fmla="*/ 0 h 5513388"/>
              <a:gd name="connsiteX0" fmla="*/ 0 w 12230100"/>
              <a:gd name="connsiteY0" fmla="*/ 25400 h 5538788"/>
              <a:gd name="connsiteX1" fmla="*/ 5400675 w 12230100"/>
              <a:gd name="connsiteY1" fmla="*/ 0 h 5538788"/>
              <a:gd name="connsiteX2" fmla="*/ 12230100 w 12230100"/>
              <a:gd name="connsiteY2" fmla="*/ 25400 h 5538788"/>
              <a:gd name="connsiteX3" fmla="*/ 12230100 w 12230100"/>
              <a:gd name="connsiteY3" fmla="*/ 5538788 h 5538788"/>
              <a:gd name="connsiteX4" fmla="*/ 0 w 12230100"/>
              <a:gd name="connsiteY4" fmla="*/ 5538788 h 5538788"/>
              <a:gd name="connsiteX5" fmla="*/ 0 w 12230100"/>
              <a:gd name="connsiteY5" fmla="*/ 25400 h 5538788"/>
              <a:gd name="connsiteX0" fmla="*/ 0 w 12230100"/>
              <a:gd name="connsiteY0" fmla="*/ 25400 h 5557838"/>
              <a:gd name="connsiteX1" fmla="*/ 5400675 w 12230100"/>
              <a:gd name="connsiteY1" fmla="*/ 0 h 5557838"/>
              <a:gd name="connsiteX2" fmla="*/ 12230100 w 12230100"/>
              <a:gd name="connsiteY2" fmla="*/ 25400 h 5557838"/>
              <a:gd name="connsiteX3" fmla="*/ 12230100 w 12230100"/>
              <a:gd name="connsiteY3" fmla="*/ 5538788 h 5557838"/>
              <a:gd name="connsiteX4" fmla="*/ 7658100 w 12230100"/>
              <a:gd name="connsiteY4" fmla="*/ 5557838 h 5557838"/>
              <a:gd name="connsiteX5" fmla="*/ 0 w 12230100"/>
              <a:gd name="connsiteY5" fmla="*/ 5538788 h 5557838"/>
              <a:gd name="connsiteX6" fmla="*/ 0 w 12230100"/>
              <a:gd name="connsiteY6" fmla="*/ 25400 h 5557838"/>
              <a:gd name="connsiteX0" fmla="*/ 0 w 12230100"/>
              <a:gd name="connsiteY0" fmla="*/ 1425576 h 5557838"/>
              <a:gd name="connsiteX1" fmla="*/ 5400675 w 12230100"/>
              <a:gd name="connsiteY1" fmla="*/ 0 h 5557838"/>
              <a:gd name="connsiteX2" fmla="*/ 12230100 w 12230100"/>
              <a:gd name="connsiteY2" fmla="*/ 25400 h 5557838"/>
              <a:gd name="connsiteX3" fmla="*/ 12230100 w 12230100"/>
              <a:gd name="connsiteY3" fmla="*/ 5538788 h 5557838"/>
              <a:gd name="connsiteX4" fmla="*/ 7658100 w 12230100"/>
              <a:gd name="connsiteY4" fmla="*/ 5557838 h 5557838"/>
              <a:gd name="connsiteX5" fmla="*/ 0 w 12230100"/>
              <a:gd name="connsiteY5" fmla="*/ 5538788 h 5557838"/>
              <a:gd name="connsiteX6" fmla="*/ 0 w 12230100"/>
              <a:gd name="connsiteY6" fmla="*/ 1425576 h 5557838"/>
              <a:gd name="connsiteX0" fmla="*/ 0 w 12230100"/>
              <a:gd name="connsiteY0" fmla="*/ 1400176 h 5532438"/>
              <a:gd name="connsiteX1" fmla="*/ 5597320 w 12230100"/>
              <a:gd name="connsiteY1" fmla="*/ 13929 h 5532438"/>
              <a:gd name="connsiteX2" fmla="*/ 12230100 w 12230100"/>
              <a:gd name="connsiteY2" fmla="*/ 0 h 5532438"/>
              <a:gd name="connsiteX3" fmla="*/ 12230100 w 12230100"/>
              <a:gd name="connsiteY3" fmla="*/ 5513388 h 5532438"/>
              <a:gd name="connsiteX4" fmla="*/ 7658100 w 12230100"/>
              <a:gd name="connsiteY4" fmla="*/ 5532438 h 5532438"/>
              <a:gd name="connsiteX5" fmla="*/ 0 w 12230100"/>
              <a:gd name="connsiteY5" fmla="*/ 5513388 h 5532438"/>
              <a:gd name="connsiteX6" fmla="*/ 0 w 12230100"/>
              <a:gd name="connsiteY6" fmla="*/ 1400176 h 5532438"/>
              <a:gd name="connsiteX0" fmla="*/ 0 w 12239933"/>
              <a:gd name="connsiteY0" fmla="*/ 1390343 h 5532438"/>
              <a:gd name="connsiteX1" fmla="*/ 5607153 w 12239933"/>
              <a:gd name="connsiteY1" fmla="*/ 13929 h 5532438"/>
              <a:gd name="connsiteX2" fmla="*/ 12239933 w 12239933"/>
              <a:gd name="connsiteY2" fmla="*/ 0 h 5532438"/>
              <a:gd name="connsiteX3" fmla="*/ 12239933 w 12239933"/>
              <a:gd name="connsiteY3" fmla="*/ 5513388 h 5532438"/>
              <a:gd name="connsiteX4" fmla="*/ 7667933 w 12239933"/>
              <a:gd name="connsiteY4" fmla="*/ 5532438 h 5532438"/>
              <a:gd name="connsiteX5" fmla="*/ 9833 w 12239933"/>
              <a:gd name="connsiteY5" fmla="*/ 5513388 h 5532438"/>
              <a:gd name="connsiteX6" fmla="*/ 0 w 12239933"/>
              <a:gd name="connsiteY6" fmla="*/ 1390343 h 5532438"/>
              <a:gd name="connsiteX0" fmla="*/ 946 w 12240879"/>
              <a:gd name="connsiteY0" fmla="*/ 1390343 h 5532438"/>
              <a:gd name="connsiteX1" fmla="*/ 5608099 w 12240879"/>
              <a:gd name="connsiteY1" fmla="*/ 13929 h 5532438"/>
              <a:gd name="connsiteX2" fmla="*/ 12240879 w 12240879"/>
              <a:gd name="connsiteY2" fmla="*/ 0 h 5532438"/>
              <a:gd name="connsiteX3" fmla="*/ 12240879 w 12240879"/>
              <a:gd name="connsiteY3" fmla="*/ 5513388 h 5532438"/>
              <a:gd name="connsiteX4" fmla="*/ 7668879 w 12240879"/>
              <a:gd name="connsiteY4" fmla="*/ 5532438 h 5532438"/>
              <a:gd name="connsiteX5" fmla="*/ 946 w 12240879"/>
              <a:gd name="connsiteY5" fmla="*/ 4726807 h 5532438"/>
              <a:gd name="connsiteX6" fmla="*/ 946 w 12240879"/>
              <a:gd name="connsiteY6" fmla="*/ 1390343 h 5532438"/>
              <a:gd name="connsiteX0" fmla="*/ 946 w 12240879"/>
              <a:gd name="connsiteY0" fmla="*/ 1390343 h 5513388"/>
              <a:gd name="connsiteX1" fmla="*/ 5608099 w 12240879"/>
              <a:gd name="connsiteY1" fmla="*/ 13929 h 5513388"/>
              <a:gd name="connsiteX2" fmla="*/ 12240879 w 12240879"/>
              <a:gd name="connsiteY2" fmla="*/ 0 h 5513388"/>
              <a:gd name="connsiteX3" fmla="*/ 12240879 w 12240879"/>
              <a:gd name="connsiteY3" fmla="*/ 5513388 h 5513388"/>
              <a:gd name="connsiteX4" fmla="*/ 7629550 w 12240879"/>
              <a:gd name="connsiteY4" fmla="*/ 5473445 h 5513388"/>
              <a:gd name="connsiteX5" fmla="*/ 946 w 12240879"/>
              <a:gd name="connsiteY5" fmla="*/ 4726807 h 5513388"/>
              <a:gd name="connsiteX6" fmla="*/ 946 w 12240879"/>
              <a:gd name="connsiteY6" fmla="*/ 1390343 h 5513388"/>
              <a:gd name="connsiteX0" fmla="*/ 946 w 12240879"/>
              <a:gd name="connsiteY0" fmla="*/ 1390343 h 5473445"/>
              <a:gd name="connsiteX1" fmla="*/ 5608099 w 12240879"/>
              <a:gd name="connsiteY1" fmla="*/ 13929 h 5473445"/>
              <a:gd name="connsiteX2" fmla="*/ 12240879 w 12240879"/>
              <a:gd name="connsiteY2" fmla="*/ 0 h 5473445"/>
              <a:gd name="connsiteX3" fmla="*/ 12221215 w 12240879"/>
              <a:gd name="connsiteY3" fmla="*/ 4333517 h 5473445"/>
              <a:gd name="connsiteX4" fmla="*/ 7629550 w 12240879"/>
              <a:gd name="connsiteY4" fmla="*/ 5473445 h 5473445"/>
              <a:gd name="connsiteX5" fmla="*/ 946 w 12240879"/>
              <a:gd name="connsiteY5" fmla="*/ 4726807 h 5473445"/>
              <a:gd name="connsiteX6" fmla="*/ 946 w 12240879"/>
              <a:gd name="connsiteY6" fmla="*/ 1390343 h 5473445"/>
              <a:gd name="connsiteX0" fmla="*/ 946 w 12240879"/>
              <a:gd name="connsiteY0" fmla="*/ 1390343 h 5473445"/>
              <a:gd name="connsiteX1" fmla="*/ 5608099 w 12240879"/>
              <a:gd name="connsiteY1" fmla="*/ 13929 h 5473445"/>
              <a:gd name="connsiteX2" fmla="*/ 12240879 w 12240879"/>
              <a:gd name="connsiteY2" fmla="*/ 0 h 5473445"/>
              <a:gd name="connsiteX3" fmla="*/ 12231047 w 12240879"/>
              <a:gd name="connsiteY3" fmla="*/ 4333517 h 5473445"/>
              <a:gd name="connsiteX4" fmla="*/ 7629550 w 12240879"/>
              <a:gd name="connsiteY4" fmla="*/ 5473445 h 5473445"/>
              <a:gd name="connsiteX5" fmla="*/ 946 w 12240879"/>
              <a:gd name="connsiteY5" fmla="*/ 4726807 h 5473445"/>
              <a:gd name="connsiteX6" fmla="*/ 946 w 12240879"/>
              <a:gd name="connsiteY6" fmla="*/ 1390343 h 54734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240879" h="5473445">
                <a:moveTo>
                  <a:pt x="946" y="1390343"/>
                </a:moveTo>
                <a:lnTo>
                  <a:pt x="5608099" y="13929"/>
                </a:lnTo>
                <a:lnTo>
                  <a:pt x="12240879" y="0"/>
                </a:lnTo>
                <a:cubicBezTo>
                  <a:pt x="12234324" y="1444506"/>
                  <a:pt x="12237602" y="2889011"/>
                  <a:pt x="12231047" y="4333517"/>
                </a:cubicBezTo>
                <a:lnTo>
                  <a:pt x="7629550" y="5473445"/>
                </a:lnTo>
                <a:lnTo>
                  <a:pt x="946" y="4726807"/>
                </a:lnTo>
                <a:cubicBezTo>
                  <a:pt x="-2332" y="3352459"/>
                  <a:pt x="4224" y="2764691"/>
                  <a:pt x="946" y="1390343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  <p:sp>
        <p:nvSpPr>
          <p:cNvPr id="2" name="Friform 34">
            <a:extLst>
              <a:ext uri="{FF2B5EF4-FFF2-40B4-BE49-F238E27FC236}">
                <a16:creationId xmlns:a16="http://schemas.microsoft.com/office/drawing/2014/main" id="{15BE140F-6A20-6E1A-ED0F-0A6D0E946A50}"/>
              </a:ext>
            </a:extLst>
          </p:cNvPr>
          <p:cNvSpPr/>
          <p:nvPr userDrawn="1"/>
        </p:nvSpPr>
        <p:spPr>
          <a:xfrm>
            <a:off x="-14127" y="4784492"/>
            <a:ext cx="12215742" cy="2088748"/>
          </a:xfrm>
          <a:custGeom>
            <a:avLst/>
            <a:gdLst>
              <a:gd name="connsiteX0" fmla="*/ 784 w 12237708"/>
              <a:gd name="connsiteY0" fmla="*/ 0 h 2088748"/>
              <a:gd name="connsiteX1" fmla="*/ 12223421 w 12237708"/>
              <a:gd name="connsiteY1" fmla="*/ 1202923 h 2088748"/>
              <a:gd name="connsiteX2" fmla="*/ 12237708 w 12237708"/>
              <a:gd name="connsiteY2" fmla="*/ 2088748 h 2088748"/>
              <a:gd name="connsiteX3" fmla="*/ 7608 w 12237708"/>
              <a:gd name="connsiteY3" fmla="*/ 2088748 h 2088748"/>
              <a:gd name="connsiteX4" fmla="*/ 784 w 12237708"/>
              <a:gd name="connsiteY4" fmla="*/ 0 h 2088748"/>
              <a:gd name="connsiteX0" fmla="*/ 46 w 12236970"/>
              <a:gd name="connsiteY0" fmla="*/ 0 h 2088748"/>
              <a:gd name="connsiteX1" fmla="*/ 12222683 w 12236970"/>
              <a:gd name="connsiteY1" fmla="*/ 1202923 h 2088748"/>
              <a:gd name="connsiteX2" fmla="*/ 12236970 w 12236970"/>
              <a:gd name="connsiteY2" fmla="*/ 2088748 h 2088748"/>
              <a:gd name="connsiteX3" fmla="*/ 119411 w 12236970"/>
              <a:gd name="connsiteY3" fmla="*/ 2052553 h 2088748"/>
              <a:gd name="connsiteX4" fmla="*/ 46 w 12236970"/>
              <a:gd name="connsiteY4" fmla="*/ 0 h 2088748"/>
              <a:gd name="connsiteX0" fmla="*/ 437 w 12237361"/>
              <a:gd name="connsiteY0" fmla="*/ 0 h 2088748"/>
              <a:gd name="connsiteX1" fmla="*/ 12223074 w 12237361"/>
              <a:gd name="connsiteY1" fmla="*/ 1202923 h 2088748"/>
              <a:gd name="connsiteX2" fmla="*/ 12237361 w 12237361"/>
              <a:gd name="connsiteY2" fmla="*/ 2088748 h 2088748"/>
              <a:gd name="connsiteX3" fmla="*/ 12983 w 12237361"/>
              <a:gd name="connsiteY3" fmla="*/ 2073508 h 2088748"/>
              <a:gd name="connsiteX4" fmla="*/ 437 w 12237361"/>
              <a:gd name="connsiteY4" fmla="*/ 0 h 2088748"/>
              <a:gd name="connsiteX0" fmla="*/ 437 w 12223074"/>
              <a:gd name="connsiteY0" fmla="*/ 0 h 2073508"/>
              <a:gd name="connsiteX1" fmla="*/ 12223074 w 12223074"/>
              <a:gd name="connsiteY1" fmla="*/ 1202923 h 2073508"/>
              <a:gd name="connsiteX2" fmla="*/ 12170599 w 12223074"/>
              <a:gd name="connsiteY2" fmla="*/ 2027788 h 2073508"/>
              <a:gd name="connsiteX3" fmla="*/ 12983 w 12223074"/>
              <a:gd name="connsiteY3" fmla="*/ 2073508 h 2073508"/>
              <a:gd name="connsiteX4" fmla="*/ 437 w 12223074"/>
              <a:gd name="connsiteY4" fmla="*/ 0 h 2073508"/>
              <a:gd name="connsiteX0" fmla="*/ 437 w 12224008"/>
              <a:gd name="connsiteY0" fmla="*/ 0 h 2075413"/>
              <a:gd name="connsiteX1" fmla="*/ 12223074 w 12224008"/>
              <a:gd name="connsiteY1" fmla="*/ 1202923 h 2075413"/>
              <a:gd name="connsiteX2" fmla="*/ 12224008 w 12224008"/>
              <a:gd name="connsiteY2" fmla="*/ 2075413 h 2075413"/>
              <a:gd name="connsiteX3" fmla="*/ 12983 w 12224008"/>
              <a:gd name="connsiteY3" fmla="*/ 2073508 h 2075413"/>
              <a:gd name="connsiteX4" fmla="*/ 437 w 12224008"/>
              <a:gd name="connsiteY4" fmla="*/ 0 h 2075413"/>
              <a:gd name="connsiteX0" fmla="*/ 437 w 12224008"/>
              <a:gd name="connsiteY0" fmla="*/ 0 h 2075413"/>
              <a:gd name="connsiteX1" fmla="*/ 12110533 w 12224008"/>
              <a:gd name="connsiteY1" fmla="*/ 1250548 h 2075413"/>
              <a:gd name="connsiteX2" fmla="*/ 12224008 w 12224008"/>
              <a:gd name="connsiteY2" fmla="*/ 2075413 h 2075413"/>
              <a:gd name="connsiteX3" fmla="*/ 12983 w 12224008"/>
              <a:gd name="connsiteY3" fmla="*/ 2073508 h 2075413"/>
              <a:gd name="connsiteX4" fmla="*/ 437 w 12224008"/>
              <a:gd name="connsiteY4" fmla="*/ 0 h 2075413"/>
              <a:gd name="connsiteX0" fmla="*/ 437 w 12224008"/>
              <a:gd name="connsiteY0" fmla="*/ 0 h 2075413"/>
              <a:gd name="connsiteX1" fmla="*/ 12223074 w 12224008"/>
              <a:gd name="connsiteY1" fmla="*/ 1189588 h 2075413"/>
              <a:gd name="connsiteX2" fmla="*/ 12224008 w 12224008"/>
              <a:gd name="connsiteY2" fmla="*/ 2075413 h 2075413"/>
              <a:gd name="connsiteX3" fmla="*/ 12983 w 12224008"/>
              <a:gd name="connsiteY3" fmla="*/ 2073508 h 2075413"/>
              <a:gd name="connsiteX4" fmla="*/ 437 w 12224008"/>
              <a:gd name="connsiteY4" fmla="*/ 0 h 2075413"/>
              <a:gd name="connsiteX0" fmla="*/ 1044 w 12224615"/>
              <a:gd name="connsiteY0" fmla="*/ 0 h 2078588"/>
              <a:gd name="connsiteX1" fmla="*/ 12223681 w 12224615"/>
              <a:gd name="connsiteY1" fmla="*/ 1189588 h 2078588"/>
              <a:gd name="connsiteX2" fmla="*/ 12224615 w 12224615"/>
              <a:gd name="connsiteY2" fmla="*/ 2075413 h 2078588"/>
              <a:gd name="connsiteX3" fmla="*/ 5960 w 12224615"/>
              <a:gd name="connsiteY3" fmla="*/ 2078588 h 2078588"/>
              <a:gd name="connsiteX4" fmla="*/ 1044 w 12224615"/>
              <a:gd name="connsiteY4" fmla="*/ 0 h 2078588"/>
              <a:gd name="connsiteX0" fmla="*/ 1044 w 12223682"/>
              <a:gd name="connsiteY0" fmla="*/ 0 h 2078588"/>
              <a:gd name="connsiteX1" fmla="*/ 12223681 w 12223682"/>
              <a:gd name="connsiteY1" fmla="*/ 1189588 h 2078588"/>
              <a:gd name="connsiteX2" fmla="*/ 12158489 w 12223682"/>
              <a:gd name="connsiteY2" fmla="*/ 1994133 h 2078588"/>
              <a:gd name="connsiteX3" fmla="*/ 5960 w 12223682"/>
              <a:gd name="connsiteY3" fmla="*/ 2078588 h 2078588"/>
              <a:gd name="connsiteX4" fmla="*/ 1044 w 12223682"/>
              <a:gd name="connsiteY4" fmla="*/ 0 h 2078588"/>
              <a:gd name="connsiteX0" fmla="*/ 1044 w 12224615"/>
              <a:gd name="connsiteY0" fmla="*/ 0 h 2080493"/>
              <a:gd name="connsiteX1" fmla="*/ 12223681 w 12224615"/>
              <a:gd name="connsiteY1" fmla="*/ 1189588 h 2080493"/>
              <a:gd name="connsiteX2" fmla="*/ 12224615 w 12224615"/>
              <a:gd name="connsiteY2" fmla="*/ 2080493 h 2080493"/>
              <a:gd name="connsiteX3" fmla="*/ 5960 w 12224615"/>
              <a:gd name="connsiteY3" fmla="*/ 2078588 h 2080493"/>
              <a:gd name="connsiteX4" fmla="*/ 1044 w 12224615"/>
              <a:gd name="connsiteY4" fmla="*/ 0 h 2080493"/>
              <a:gd name="connsiteX0" fmla="*/ 2953 w 12226524"/>
              <a:gd name="connsiteY0" fmla="*/ 0 h 2088748"/>
              <a:gd name="connsiteX1" fmla="*/ 12225590 w 12226524"/>
              <a:gd name="connsiteY1" fmla="*/ 1189588 h 2088748"/>
              <a:gd name="connsiteX2" fmla="*/ 12226524 w 12226524"/>
              <a:gd name="connsiteY2" fmla="*/ 2080493 h 2088748"/>
              <a:gd name="connsiteX3" fmla="*/ 2782 w 12226524"/>
              <a:gd name="connsiteY3" fmla="*/ 2088748 h 2088748"/>
              <a:gd name="connsiteX4" fmla="*/ 2953 w 12226524"/>
              <a:gd name="connsiteY4" fmla="*/ 0 h 2088748"/>
              <a:gd name="connsiteX0" fmla="*/ 2953 w 12231611"/>
              <a:gd name="connsiteY0" fmla="*/ 0 h 2088748"/>
              <a:gd name="connsiteX1" fmla="*/ 12225590 w 12231611"/>
              <a:gd name="connsiteY1" fmla="*/ 1189588 h 2088748"/>
              <a:gd name="connsiteX2" fmla="*/ 12231611 w 12231611"/>
              <a:gd name="connsiteY2" fmla="*/ 2085573 h 2088748"/>
              <a:gd name="connsiteX3" fmla="*/ 2782 w 12231611"/>
              <a:gd name="connsiteY3" fmla="*/ 2088748 h 2088748"/>
              <a:gd name="connsiteX4" fmla="*/ 2953 w 12231611"/>
              <a:gd name="connsiteY4" fmla="*/ 0 h 2088748"/>
              <a:gd name="connsiteX0" fmla="*/ 2953 w 12231611"/>
              <a:gd name="connsiteY0" fmla="*/ 0 h 2088748"/>
              <a:gd name="connsiteX1" fmla="*/ 12230677 w 12231611"/>
              <a:gd name="connsiteY1" fmla="*/ 1199748 h 2088748"/>
              <a:gd name="connsiteX2" fmla="*/ 12231611 w 12231611"/>
              <a:gd name="connsiteY2" fmla="*/ 2085573 h 2088748"/>
              <a:gd name="connsiteX3" fmla="*/ 2782 w 12231611"/>
              <a:gd name="connsiteY3" fmla="*/ 2088748 h 2088748"/>
              <a:gd name="connsiteX4" fmla="*/ 2953 w 12231611"/>
              <a:gd name="connsiteY4" fmla="*/ 0 h 2088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31611" h="2088748">
                <a:moveTo>
                  <a:pt x="2953" y="0"/>
                </a:moveTo>
                <a:lnTo>
                  <a:pt x="12230677" y="1199748"/>
                </a:lnTo>
                <a:cubicBezTo>
                  <a:pt x="12230988" y="1490578"/>
                  <a:pt x="12231300" y="1794743"/>
                  <a:pt x="12231611" y="2085573"/>
                </a:cubicBezTo>
                <a:lnTo>
                  <a:pt x="2782" y="2088748"/>
                </a:lnTo>
                <a:cubicBezTo>
                  <a:pt x="-1981" y="1398185"/>
                  <a:pt x="252" y="707623"/>
                  <a:pt x="2953" y="0"/>
                </a:cubicBezTo>
                <a:close/>
              </a:path>
            </a:pathLst>
          </a:custGeom>
          <a:solidFill>
            <a:srgbClr val="141B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Plassholder for bilde 36">
            <a:extLst>
              <a:ext uri="{FF2B5EF4-FFF2-40B4-BE49-F238E27FC236}">
                <a16:creationId xmlns:a16="http://schemas.microsoft.com/office/drawing/2014/main" id="{225C88DA-0177-70A6-4FDD-9B75BFB08ED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15" y="-2584"/>
            <a:ext cx="12196121" cy="5459516"/>
          </a:xfrm>
          <a:custGeom>
            <a:avLst/>
            <a:gdLst>
              <a:gd name="connsiteX0" fmla="*/ 0 w 12230100"/>
              <a:gd name="connsiteY0" fmla="*/ 0 h 5513388"/>
              <a:gd name="connsiteX1" fmla="*/ 12230100 w 12230100"/>
              <a:gd name="connsiteY1" fmla="*/ 0 h 5513388"/>
              <a:gd name="connsiteX2" fmla="*/ 12230100 w 12230100"/>
              <a:gd name="connsiteY2" fmla="*/ 5513388 h 5513388"/>
              <a:gd name="connsiteX3" fmla="*/ 0 w 12230100"/>
              <a:gd name="connsiteY3" fmla="*/ 5513388 h 5513388"/>
              <a:gd name="connsiteX4" fmla="*/ 0 w 12230100"/>
              <a:gd name="connsiteY4" fmla="*/ 0 h 5513388"/>
              <a:gd name="connsiteX0" fmla="*/ 0 w 12230100"/>
              <a:gd name="connsiteY0" fmla="*/ 25400 h 5538788"/>
              <a:gd name="connsiteX1" fmla="*/ 5400675 w 12230100"/>
              <a:gd name="connsiteY1" fmla="*/ 0 h 5538788"/>
              <a:gd name="connsiteX2" fmla="*/ 12230100 w 12230100"/>
              <a:gd name="connsiteY2" fmla="*/ 25400 h 5538788"/>
              <a:gd name="connsiteX3" fmla="*/ 12230100 w 12230100"/>
              <a:gd name="connsiteY3" fmla="*/ 5538788 h 5538788"/>
              <a:gd name="connsiteX4" fmla="*/ 0 w 12230100"/>
              <a:gd name="connsiteY4" fmla="*/ 5538788 h 5538788"/>
              <a:gd name="connsiteX5" fmla="*/ 0 w 12230100"/>
              <a:gd name="connsiteY5" fmla="*/ 25400 h 5538788"/>
              <a:gd name="connsiteX0" fmla="*/ 0 w 12230100"/>
              <a:gd name="connsiteY0" fmla="*/ 25400 h 5557838"/>
              <a:gd name="connsiteX1" fmla="*/ 5400675 w 12230100"/>
              <a:gd name="connsiteY1" fmla="*/ 0 h 5557838"/>
              <a:gd name="connsiteX2" fmla="*/ 12230100 w 12230100"/>
              <a:gd name="connsiteY2" fmla="*/ 25400 h 5557838"/>
              <a:gd name="connsiteX3" fmla="*/ 12230100 w 12230100"/>
              <a:gd name="connsiteY3" fmla="*/ 5538788 h 5557838"/>
              <a:gd name="connsiteX4" fmla="*/ 7658100 w 12230100"/>
              <a:gd name="connsiteY4" fmla="*/ 5557838 h 5557838"/>
              <a:gd name="connsiteX5" fmla="*/ 0 w 12230100"/>
              <a:gd name="connsiteY5" fmla="*/ 5538788 h 5557838"/>
              <a:gd name="connsiteX6" fmla="*/ 0 w 12230100"/>
              <a:gd name="connsiteY6" fmla="*/ 25400 h 5557838"/>
              <a:gd name="connsiteX0" fmla="*/ 0 w 12230100"/>
              <a:gd name="connsiteY0" fmla="*/ 1425576 h 5557838"/>
              <a:gd name="connsiteX1" fmla="*/ 5400675 w 12230100"/>
              <a:gd name="connsiteY1" fmla="*/ 0 h 5557838"/>
              <a:gd name="connsiteX2" fmla="*/ 12230100 w 12230100"/>
              <a:gd name="connsiteY2" fmla="*/ 25400 h 5557838"/>
              <a:gd name="connsiteX3" fmla="*/ 12230100 w 12230100"/>
              <a:gd name="connsiteY3" fmla="*/ 5538788 h 5557838"/>
              <a:gd name="connsiteX4" fmla="*/ 7658100 w 12230100"/>
              <a:gd name="connsiteY4" fmla="*/ 5557838 h 5557838"/>
              <a:gd name="connsiteX5" fmla="*/ 0 w 12230100"/>
              <a:gd name="connsiteY5" fmla="*/ 5538788 h 5557838"/>
              <a:gd name="connsiteX6" fmla="*/ 0 w 12230100"/>
              <a:gd name="connsiteY6" fmla="*/ 1425576 h 5557838"/>
              <a:gd name="connsiteX0" fmla="*/ 0 w 12230100"/>
              <a:gd name="connsiteY0" fmla="*/ 1400176 h 5532438"/>
              <a:gd name="connsiteX1" fmla="*/ 5597320 w 12230100"/>
              <a:gd name="connsiteY1" fmla="*/ 13929 h 5532438"/>
              <a:gd name="connsiteX2" fmla="*/ 12230100 w 12230100"/>
              <a:gd name="connsiteY2" fmla="*/ 0 h 5532438"/>
              <a:gd name="connsiteX3" fmla="*/ 12230100 w 12230100"/>
              <a:gd name="connsiteY3" fmla="*/ 5513388 h 5532438"/>
              <a:gd name="connsiteX4" fmla="*/ 7658100 w 12230100"/>
              <a:gd name="connsiteY4" fmla="*/ 5532438 h 5532438"/>
              <a:gd name="connsiteX5" fmla="*/ 0 w 12230100"/>
              <a:gd name="connsiteY5" fmla="*/ 5513388 h 5532438"/>
              <a:gd name="connsiteX6" fmla="*/ 0 w 12230100"/>
              <a:gd name="connsiteY6" fmla="*/ 1400176 h 5532438"/>
              <a:gd name="connsiteX0" fmla="*/ 0 w 12239933"/>
              <a:gd name="connsiteY0" fmla="*/ 1390343 h 5532438"/>
              <a:gd name="connsiteX1" fmla="*/ 5607153 w 12239933"/>
              <a:gd name="connsiteY1" fmla="*/ 13929 h 5532438"/>
              <a:gd name="connsiteX2" fmla="*/ 12239933 w 12239933"/>
              <a:gd name="connsiteY2" fmla="*/ 0 h 5532438"/>
              <a:gd name="connsiteX3" fmla="*/ 12239933 w 12239933"/>
              <a:gd name="connsiteY3" fmla="*/ 5513388 h 5532438"/>
              <a:gd name="connsiteX4" fmla="*/ 7667933 w 12239933"/>
              <a:gd name="connsiteY4" fmla="*/ 5532438 h 5532438"/>
              <a:gd name="connsiteX5" fmla="*/ 9833 w 12239933"/>
              <a:gd name="connsiteY5" fmla="*/ 5513388 h 5532438"/>
              <a:gd name="connsiteX6" fmla="*/ 0 w 12239933"/>
              <a:gd name="connsiteY6" fmla="*/ 1390343 h 5532438"/>
              <a:gd name="connsiteX0" fmla="*/ 946 w 12240879"/>
              <a:gd name="connsiteY0" fmla="*/ 1390343 h 5532438"/>
              <a:gd name="connsiteX1" fmla="*/ 5608099 w 12240879"/>
              <a:gd name="connsiteY1" fmla="*/ 13929 h 5532438"/>
              <a:gd name="connsiteX2" fmla="*/ 12240879 w 12240879"/>
              <a:gd name="connsiteY2" fmla="*/ 0 h 5532438"/>
              <a:gd name="connsiteX3" fmla="*/ 12240879 w 12240879"/>
              <a:gd name="connsiteY3" fmla="*/ 5513388 h 5532438"/>
              <a:gd name="connsiteX4" fmla="*/ 7668879 w 12240879"/>
              <a:gd name="connsiteY4" fmla="*/ 5532438 h 5532438"/>
              <a:gd name="connsiteX5" fmla="*/ 946 w 12240879"/>
              <a:gd name="connsiteY5" fmla="*/ 4726807 h 5532438"/>
              <a:gd name="connsiteX6" fmla="*/ 946 w 12240879"/>
              <a:gd name="connsiteY6" fmla="*/ 1390343 h 5532438"/>
              <a:gd name="connsiteX0" fmla="*/ 946 w 12240879"/>
              <a:gd name="connsiteY0" fmla="*/ 1390343 h 5513388"/>
              <a:gd name="connsiteX1" fmla="*/ 5608099 w 12240879"/>
              <a:gd name="connsiteY1" fmla="*/ 13929 h 5513388"/>
              <a:gd name="connsiteX2" fmla="*/ 12240879 w 12240879"/>
              <a:gd name="connsiteY2" fmla="*/ 0 h 5513388"/>
              <a:gd name="connsiteX3" fmla="*/ 12240879 w 12240879"/>
              <a:gd name="connsiteY3" fmla="*/ 5513388 h 5513388"/>
              <a:gd name="connsiteX4" fmla="*/ 7629550 w 12240879"/>
              <a:gd name="connsiteY4" fmla="*/ 5473445 h 5513388"/>
              <a:gd name="connsiteX5" fmla="*/ 946 w 12240879"/>
              <a:gd name="connsiteY5" fmla="*/ 4726807 h 5513388"/>
              <a:gd name="connsiteX6" fmla="*/ 946 w 12240879"/>
              <a:gd name="connsiteY6" fmla="*/ 1390343 h 5513388"/>
              <a:gd name="connsiteX0" fmla="*/ 946 w 12240879"/>
              <a:gd name="connsiteY0" fmla="*/ 1390343 h 5473445"/>
              <a:gd name="connsiteX1" fmla="*/ 5608099 w 12240879"/>
              <a:gd name="connsiteY1" fmla="*/ 13929 h 5473445"/>
              <a:gd name="connsiteX2" fmla="*/ 12240879 w 12240879"/>
              <a:gd name="connsiteY2" fmla="*/ 0 h 5473445"/>
              <a:gd name="connsiteX3" fmla="*/ 12221215 w 12240879"/>
              <a:gd name="connsiteY3" fmla="*/ 4333517 h 5473445"/>
              <a:gd name="connsiteX4" fmla="*/ 7629550 w 12240879"/>
              <a:gd name="connsiteY4" fmla="*/ 5473445 h 5473445"/>
              <a:gd name="connsiteX5" fmla="*/ 946 w 12240879"/>
              <a:gd name="connsiteY5" fmla="*/ 4726807 h 5473445"/>
              <a:gd name="connsiteX6" fmla="*/ 946 w 12240879"/>
              <a:gd name="connsiteY6" fmla="*/ 1390343 h 5473445"/>
              <a:gd name="connsiteX0" fmla="*/ 946 w 12240879"/>
              <a:gd name="connsiteY0" fmla="*/ 1390343 h 5473445"/>
              <a:gd name="connsiteX1" fmla="*/ 5608099 w 12240879"/>
              <a:gd name="connsiteY1" fmla="*/ 13929 h 5473445"/>
              <a:gd name="connsiteX2" fmla="*/ 12240879 w 12240879"/>
              <a:gd name="connsiteY2" fmla="*/ 0 h 5473445"/>
              <a:gd name="connsiteX3" fmla="*/ 12231047 w 12240879"/>
              <a:gd name="connsiteY3" fmla="*/ 4333517 h 5473445"/>
              <a:gd name="connsiteX4" fmla="*/ 7629550 w 12240879"/>
              <a:gd name="connsiteY4" fmla="*/ 5473445 h 5473445"/>
              <a:gd name="connsiteX5" fmla="*/ 946 w 12240879"/>
              <a:gd name="connsiteY5" fmla="*/ 4726807 h 5473445"/>
              <a:gd name="connsiteX6" fmla="*/ 946 w 12240879"/>
              <a:gd name="connsiteY6" fmla="*/ 1390343 h 5473445"/>
              <a:gd name="connsiteX0" fmla="*/ 4466 w 12240583"/>
              <a:gd name="connsiteY0" fmla="*/ 1390343 h 5473445"/>
              <a:gd name="connsiteX1" fmla="*/ 5607803 w 12240583"/>
              <a:gd name="connsiteY1" fmla="*/ 13929 h 5473445"/>
              <a:gd name="connsiteX2" fmla="*/ 12240583 w 12240583"/>
              <a:gd name="connsiteY2" fmla="*/ 0 h 5473445"/>
              <a:gd name="connsiteX3" fmla="*/ 12230751 w 12240583"/>
              <a:gd name="connsiteY3" fmla="*/ 4333517 h 5473445"/>
              <a:gd name="connsiteX4" fmla="*/ 7629254 w 12240583"/>
              <a:gd name="connsiteY4" fmla="*/ 5473445 h 5473445"/>
              <a:gd name="connsiteX5" fmla="*/ 650 w 12240583"/>
              <a:gd name="connsiteY5" fmla="*/ 4726807 h 5473445"/>
              <a:gd name="connsiteX6" fmla="*/ 4466 w 12240583"/>
              <a:gd name="connsiteY6" fmla="*/ 1390343 h 5473445"/>
              <a:gd name="connsiteX0" fmla="*/ 47842 w 12240076"/>
              <a:gd name="connsiteY0" fmla="*/ 1384628 h 5473445"/>
              <a:gd name="connsiteX1" fmla="*/ 5607296 w 12240076"/>
              <a:gd name="connsiteY1" fmla="*/ 13929 h 5473445"/>
              <a:gd name="connsiteX2" fmla="*/ 12240076 w 12240076"/>
              <a:gd name="connsiteY2" fmla="*/ 0 h 5473445"/>
              <a:gd name="connsiteX3" fmla="*/ 12230244 w 12240076"/>
              <a:gd name="connsiteY3" fmla="*/ 4333517 h 5473445"/>
              <a:gd name="connsiteX4" fmla="*/ 7628747 w 12240076"/>
              <a:gd name="connsiteY4" fmla="*/ 5473445 h 5473445"/>
              <a:gd name="connsiteX5" fmla="*/ 143 w 12240076"/>
              <a:gd name="connsiteY5" fmla="*/ 4726807 h 5473445"/>
              <a:gd name="connsiteX6" fmla="*/ 47842 w 12240076"/>
              <a:gd name="connsiteY6" fmla="*/ 1384628 h 5473445"/>
              <a:gd name="connsiteX0" fmla="*/ 9983 w 12240376"/>
              <a:gd name="connsiteY0" fmla="*/ 1390343 h 5473445"/>
              <a:gd name="connsiteX1" fmla="*/ 5607596 w 12240376"/>
              <a:gd name="connsiteY1" fmla="*/ 13929 h 5473445"/>
              <a:gd name="connsiteX2" fmla="*/ 12240376 w 12240376"/>
              <a:gd name="connsiteY2" fmla="*/ 0 h 5473445"/>
              <a:gd name="connsiteX3" fmla="*/ 12230544 w 12240376"/>
              <a:gd name="connsiteY3" fmla="*/ 4333517 h 5473445"/>
              <a:gd name="connsiteX4" fmla="*/ 7629047 w 12240376"/>
              <a:gd name="connsiteY4" fmla="*/ 5473445 h 5473445"/>
              <a:gd name="connsiteX5" fmla="*/ 443 w 12240376"/>
              <a:gd name="connsiteY5" fmla="*/ 4726807 h 5473445"/>
              <a:gd name="connsiteX6" fmla="*/ 9983 w 12240376"/>
              <a:gd name="connsiteY6" fmla="*/ 1390343 h 5473445"/>
              <a:gd name="connsiteX0" fmla="*/ 0 w 12230393"/>
              <a:gd name="connsiteY0" fmla="*/ 1390343 h 5473445"/>
              <a:gd name="connsiteX1" fmla="*/ 5597613 w 12230393"/>
              <a:gd name="connsiteY1" fmla="*/ 13929 h 5473445"/>
              <a:gd name="connsiteX2" fmla="*/ 12230393 w 12230393"/>
              <a:gd name="connsiteY2" fmla="*/ 0 h 5473445"/>
              <a:gd name="connsiteX3" fmla="*/ 12220561 w 12230393"/>
              <a:gd name="connsiteY3" fmla="*/ 4333517 h 5473445"/>
              <a:gd name="connsiteX4" fmla="*/ 7619064 w 12230393"/>
              <a:gd name="connsiteY4" fmla="*/ 5473445 h 5473445"/>
              <a:gd name="connsiteX5" fmla="*/ 1908 w 12230393"/>
              <a:gd name="connsiteY5" fmla="*/ 4726807 h 5473445"/>
              <a:gd name="connsiteX6" fmla="*/ 0 w 12230393"/>
              <a:gd name="connsiteY6" fmla="*/ 1390343 h 5473445"/>
              <a:gd name="connsiteX0" fmla="*/ 0 w 12230393"/>
              <a:gd name="connsiteY0" fmla="*/ 1390343 h 5473445"/>
              <a:gd name="connsiteX1" fmla="*/ 5597613 w 12230393"/>
              <a:gd name="connsiteY1" fmla="*/ 13929 h 5473445"/>
              <a:gd name="connsiteX2" fmla="*/ 12230393 w 12230393"/>
              <a:gd name="connsiteY2" fmla="*/ 0 h 5473445"/>
              <a:gd name="connsiteX3" fmla="*/ 12212929 w 12230393"/>
              <a:gd name="connsiteY3" fmla="*/ 4335422 h 5473445"/>
              <a:gd name="connsiteX4" fmla="*/ 7619064 w 12230393"/>
              <a:gd name="connsiteY4" fmla="*/ 5473445 h 5473445"/>
              <a:gd name="connsiteX5" fmla="*/ 1908 w 12230393"/>
              <a:gd name="connsiteY5" fmla="*/ 4726807 h 5473445"/>
              <a:gd name="connsiteX6" fmla="*/ 0 w 12230393"/>
              <a:gd name="connsiteY6" fmla="*/ 1390343 h 5473445"/>
              <a:gd name="connsiteX0" fmla="*/ 0 w 12230393"/>
              <a:gd name="connsiteY0" fmla="*/ 1390343 h 5473445"/>
              <a:gd name="connsiteX1" fmla="*/ 5597613 w 12230393"/>
              <a:gd name="connsiteY1" fmla="*/ 13929 h 5473445"/>
              <a:gd name="connsiteX2" fmla="*/ 12230393 w 12230393"/>
              <a:gd name="connsiteY2" fmla="*/ 0 h 5473445"/>
              <a:gd name="connsiteX3" fmla="*/ 12207205 w 12230393"/>
              <a:gd name="connsiteY3" fmla="*/ 4308752 h 5473445"/>
              <a:gd name="connsiteX4" fmla="*/ 7619064 w 12230393"/>
              <a:gd name="connsiteY4" fmla="*/ 5473445 h 5473445"/>
              <a:gd name="connsiteX5" fmla="*/ 1908 w 12230393"/>
              <a:gd name="connsiteY5" fmla="*/ 4726807 h 5473445"/>
              <a:gd name="connsiteX6" fmla="*/ 0 w 12230393"/>
              <a:gd name="connsiteY6" fmla="*/ 1390343 h 5473445"/>
              <a:gd name="connsiteX0" fmla="*/ 0 w 12230393"/>
              <a:gd name="connsiteY0" fmla="*/ 1390343 h 5473445"/>
              <a:gd name="connsiteX1" fmla="*/ 5597613 w 12230393"/>
              <a:gd name="connsiteY1" fmla="*/ 13929 h 5473445"/>
              <a:gd name="connsiteX2" fmla="*/ 12230393 w 12230393"/>
              <a:gd name="connsiteY2" fmla="*/ 0 h 5473445"/>
              <a:gd name="connsiteX3" fmla="*/ 12212929 w 12230393"/>
              <a:gd name="connsiteY3" fmla="*/ 4308752 h 5473445"/>
              <a:gd name="connsiteX4" fmla="*/ 7619064 w 12230393"/>
              <a:gd name="connsiteY4" fmla="*/ 5473445 h 5473445"/>
              <a:gd name="connsiteX5" fmla="*/ 1908 w 12230393"/>
              <a:gd name="connsiteY5" fmla="*/ 4726807 h 5473445"/>
              <a:gd name="connsiteX6" fmla="*/ 0 w 12230393"/>
              <a:gd name="connsiteY6" fmla="*/ 1390343 h 5473445"/>
              <a:gd name="connsiteX0" fmla="*/ 0 w 12215129"/>
              <a:gd name="connsiteY0" fmla="*/ 1376414 h 5459516"/>
              <a:gd name="connsiteX1" fmla="*/ 5597613 w 12215129"/>
              <a:gd name="connsiteY1" fmla="*/ 0 h 5459516"/>
              <a:gd name="connsiteX2" fmla="*/ 12215129 w 12215129"/>
              <a:gd name="connsiteY2" fmla="*/ 1311 h 5459516"/>
              <a:gd name="connsiteX3" fmla="*/ 12212929 w 12215129"/>
              <a:gd name="connsiteY3" fmla="*/ 4294823 h 5459516"/>
              <a:gd name="connsiteX4" fmla="*/ 7619064 w 12215129"/>
              <a:gd name="connsiteY4" fmla="*/ 5459516 h 5459516"/>
              <a:gd name="connsiteX5" fmla="*/ 1908 w 12215129"/>
              <a:gd name="connsiteY5" fmla="*/ 4712878 h 5459516"/>
              <a:gd name="connsiteX6" fmla="*/ 0 w 12215129"/>
              <a:gd name="connsiteY6" fmla="*/ 1376414 h 5459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215129" h="5459516">
                <a:moveTo>
                  <a:pt x="0" y="1376414"/>
                </a:moveTo>
                <a:lnTo>
                  <a:pt x="5597613" y="0"/>
                </a:lnTo>
                <a:lnTo>
                  <a:pt x="12215129" y="1311"/>
                </a:lnTo>
                <a:cubicBezTo>
                  <a:pt x="12208574" y="1445817"/>
                  <a:pt x="12219484" y="2850317"/>
                  <a:pt x="12212929" y="4294823"/>
                </a:cubicBezTo>
                <a:lnTo>
                  <a:pt x="7619064" y="5459516"/>
                </a:lnTo>
                <a:lnTo>
                  <a:pt x="1908" y="4712878"/>
                </a:lnTo>
                <a:cubicBezTo>
                  <a:pt x="-1370" y="3338530"/>
                  <a:pt x="3278" y="2750762"/>
                  <a:pt x="0" y="1376414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  <p:sp>
        <p:nvSpPr>
          <p:cNvPr id="5" name="Friform 5">
            <a:extLst>
              <a:ext uri="{FF2B5EF4-FFF2-40B4-BE49-F238E27FC236}">
                <a16:creationId xmlns:a16="http://schemas.microsoft.com/office/drawing/2014/main" id="{79C10543-BC5B-467E-B608-501CA0759F36}"/>
              </a:ext>
            </a:extLst>
          </p:cNvPr>
          <p:cNvSpPr/>
          <p:nvPr userDrawn="1"/>
        </p:nvSpPr>
        <p:spPr>
          <a:xfrm>
            <a:off x="-13012" y="-9422"/>
            <a:ext cx="5366364" cy="1333289"/>
          </a:xfrm>
          <a:custGeom>
            <a:avLst/>
            <a:gdLst>
              <a:gd name="connsiteX0" fmla="*/ 8467 w 5300134"/>
              <a:gd name="connsiteY0" fmla="*/ 0 h 1320800"/>
              <a:gd name="connsiteX1" fmla="*/ 0 w 5300134"/>
              <a:gd name="connsiteY1" fmla="*/ 1320800 h 1320800"/>
              <a:gd name="connsiteX2" fmla="*/ 5300134 w 5300134"/>
              <a:gd name="connsiteY2" fmla="*/ 8466 h 1320800"/>
              <a:gd name="connsiteX3" fmla="*/ 8467 w 5300134"/>
              <a:gd name="connsiteY3" fmla="*/ 0 h 1320800"/>
              <a:gd name="connsiteX0" fmla="*/ 8467 w 5300134"/>
              <a:gd name="connsiteY0" fmla="*/ 0 h 1320800"/>
              <a:gd name="connsiteX1" fmla="*/ 0 w 5300134"/>
              <a:gd name="connsiteY1" fmla="*/ 1320800 h 1320800"/>
              <a:gd name="connsiteX2" fmla="*/ 5300134 w 5300134"/>
              <a:gd name="connsiteY2" fmla="*/ 46566 h 1320800"/>
              <a:gd name="connsiteX3" fmla="*/ 8467 w 5300134"/>
              <a:gd name="connsiteY3" fmla="*/ 0 h 1320800"/>
              <a:gd name="connsiteX0" fmla="*/ 8467 w 5300134"/>
              <a:gd name="connsiteY0" fmla="*/ 0 h 1320800"/>
              <a:gd name="connsiteX1" fmla="*/ 0 w 5300134"/>
              <a:gd name="connsiteY1" fmla="*/ 1320800 h 1320800"/>
              <a:gd name="connsiteX2" fmla="*/ 5300134 w 5300134"/>
              <a:gd name="connsiteY2" fmla="*/ 4656 h 1320800"/>
              <a:gd name="connsiteX3" fmla="*/ 8467 w 5300134"/>
              <a:gd name="connsiteY3" fmla="*/ 0 h 1320800"/>
              <a:gd name="connsiteX0" fmla="*/ 2752 w 5294419"/>
              <a:gd name="connsiteY0" fmla="*/ 0 h 1320800"/>
              <a:gd name="connsiteX1" fmla="*/ 0 w 5294419"/>
              <a:gd name="connsiteY1" fmla="*/ 1320800 h 1320800"/>
              <a:gd name="connsiteX2" fmla="*/ 5294419 w 5294419"/>
              <a:gd name="connsiteY2" fmla="*/ 4656 h 1320800"/>
              <a:gd name="connsiteX3" fmla="*/ 2752 w 5294419"/>
              <a:gd name="connsiteY3" fmla="*/ 0 h 1320800"/>
              <a:gd name="connsiteX0" fmla="*/ 140 w 5291807"/>
              <a:gd name="connsiteY0" fmla="*/ 0 h 1326515"/>
              <a:gd name="connsiteX1" fmla="*/ 35488 w 5291807"/>
              <a:gd name="connsiteY1" fmla="*/ 1326515 h 1326515"/>
              <a:gd name="connsiteX2" fmla="*/ 5291807 w 5291807"/>
              <a:gd name="connsiteY2" fmla="*/ 4656 h 1326515"/>
              <a:gd name="connsiteX3" fmla="*/ 140 w 5291807"/>
              <a:gd name="connsiteY3" fmla="*/ 0 h 1326515"/>
              <a:gd name="connsiteX0" fmla="*/ 576 w 5292243"/>
              <a:gd name="connsiteY0" fmla="*/ 0 h 1332230"/>
              <a:gd name="connsiteX1" fmla="*/ 3539 w 5292243"/>
              <a:gd name="connsiteY1" fmla="*/ 1332230 h 1332230"/>
              <a:gd name="connsiteX2" fmla="*/ 5292243 w 5292243"/>
              <a:gd name="connsiteY2" fmla="*/ 4656 h 1332230"/>
              <a:gd name="connsiteX3" fmla="*/ 576 w 5292243"/>
              <a:gd name="connsiteY3" fmla="*/ 0 h 1332230"/>
              <a:gd name="connsiteX0" fmla="*/ 138 w 5291805"/>
              <a:gd name="connsiteY0" fmla="*/ 0 h 1332230"/>
              <a:gd name="connsiteX1" fmla="*/ 36121 w 5291805"/>
              <a:gd name="connsiteY1" fmla="*/ 1332230 h 1332230"/>
              <a:gd name="connsiteX2" fmla="*/ 5291805 w 5291805"/>
              <a:gd name="connsiteY2" fmla="*/ 4656 h 1332230"/>
              <a:gd name="connsiteX3" fmla="*/ 138 w 5291805"/>
              <a:gd name="connsiteY3" fmla="*/ 0 h 1332230"/>
              <a:gd name="connsiteX0" fmla="*/ 576 w 5292243"/>
              <a:gd name="connsiteY0" fmla="*/ 0 h 1332230"/>
              <a:gd name="connsiteX1" fmla="*/ 3539 w 5292243"/>
              <a:gd name="connsiteY1" fmla="*/ 1332230 h 1332230"/>
              <a:gd name="connsiteX2" fmla="*/ 5292243 w 5292243"/>
              <a:gd name="connsiteY2" fmla="*/ 4656 h 1332230"/>
              <a:gd name="connsiteX3" fmla="*/ 576 w 5292243"/>
              <a:gd name="connsiteY3" fmla="*/ 0 h 1332230"/>
              <a:gd name="connsiteX0" fmla="*/ 576 w 5292243"/>
              <a:gd name="connsiteY0" fmla="*/ 0 h 1332230"/>
              <a:gd name="connsiteX1" fmla="*/ 3539 w 5292243"/>
              <a:gd name="connsiteY1" fmla="*/ 1332230 h 1332230"/>
              <a:gd name="connsiteX2" fmla="*/ 5292243 w 5292243"/>
              <a:gd name="connsiteY2" fmla="*/ 4656 h 1332230"/>
              <a:gd name="connsiteX3" fmla="*/ 576 w 5292243"/>
              <a:gd name="connsiteY3" fmla="*/ 0 h 1332230"/>
              <a:gd name="connsiteX0" fmla="*/ 2117 w 5293784"/>
              <a:gd name="connsiteY0" fmla="*/ 0 h 1332230"/>
              <a:gd name="connsiteX1" fmla="*/ 0 w 5293784"/>
              <a:gd name="connsiteY1" fmla="*/ 1332230 h 1332230"/>
              <a:gd name="connsiteX2" fmla="*/ 5293784 w 5293784"/>
              <a:gd name="connsiteY2" fmla="*/ 4656 h 1332230"/>
              <a:gd name="connsiteX3" fmla="*/ 2117 w 5293784"/>
              <a:gd name="connsiteY3" fmla="*/ 0 h 1332230"/>
              <a:gd name="connsiteX0" fmla="*/ 2117 w 5309024"/>
              <a:gd name="connsiteY0" fmla="*/ 0 h 1332230"/>
              <a:gd name="connsiteX1" fmla="*/ 0 w 5309024"/>
              <a:gd name="connsiteY1" fmla="*/ 1332230 h 1332230"/>
              <a:gd name="connsiteX2" fmla="*/ 5309024 w 5309024"/>
              <a:gd name="connsiteY2" fmla="*/ 4656 h 1332230"/>
              <a:gd name="connsiteX3" fmla="*/ 2117 w 5309024"/>
              <a:gd name="connsiteY3" fmla="*/ 0 h 1332230"/>
              <a:gd name="connsiteX0" fmla="*/ 402 w 5316834"/>
              <a:gd name="connsiteY0" fmla="*/ 0 h 1332230"/>
              <a:gd name="connsiteX1" fmla="*/ 7810 w 5316834"/>
              <a:gd name="connsiteY1" fmla="*/ 1332230 h 1332230"/>
              <a:gd name="connsiteX2" fmla="*/ 5316834 w 5316834"/>
              <a:gd name="connsiteY2" fmla="*/ 4656 h 1332230"/>
              <a:gd name="connsiteX3" fmla="*/ 402 w 5316834"/>
              <a:gd name="connsiteY3" fmla="*/ 0 h 1332230"/>
              <a:gd name="connsiteX0" fmla="*/ 402 w 5316834"/>
              <a:gd name="connsiteY0" fmla="*/ 0 h 1332230"/>
              <a:gd name="connsiteX1" fmla="*/ 7810 w 5316834"/>
              <a:gd name="connsiteY1" fmla="*/ 1332230 h 1332230"/>
              <a:gd name="connsiteX2" fmla="*/ 5316834 w 5316834"/>
              <a:gd name="connsiteY2" fmla="*/ 6561 h 1332230"/>
              <a:gd name="connsiteX3" fmla="*/ 402 w 5316834"/>
              <a:gd name="connsiteY3" fmla="*/ 0 h 1332230"/>
              <a:gd name="connsiteX0" fmla="*/ 402 w 5366364"/>
              <a:gd name="connsiteY0" fmla="*/ 1059 h 1333289"/>
              <a:gd name="connsiteX1" fmla="*/ 7810 w 5366364"/>
              <a:gd name="connsiteY1" fmla="*/ 1333289 h 1333289"/>
              <a:gd name="connsiteX2" fmla="*/ 5366364 w 5366364"/>
              <a:gd name="connsiteY2" fmla="*/ 0 h 1333289"/>
              <a:gd name="connsiteX3" fmla="*/ 402 w 5366364"/>
              <a:gd name="connsiteY3" fmla="*/ 1059 h 13332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66364" h="1333289">
                <a:moveTo>
                  <a:pt x="402" y="1059"/>
                </a:moveTo>
                <a:cubicBezTo>
                  <a:pt x="-2420" y="441326"/>
                  <a:pt x="10632" y="893022"/>
                  <a:pt x="7810" y="1333289"/>
                </a:cubicBezTo>
                <a:lnTo>
                  <a:pt x="5366364" y="0"/>
                </a:lnTo>
                <a:lnTo>
                  <a:pt x="402" y="1059"/>
                </a:lnTo>
                <a:close/>
              </a:path>
            </a:pathLst>
          </a:custGeom>
          <a:solidFill>
            <a:srgbClr val="141B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7" name="Bilde 6" descr="Logo: Kristiansund kommune.">
            <a:extLst>
              <a:ext uri="{FF2B5EF4-FFF2-40B4-BE49-F238E27FC236}">
                <a16:creationId xmlns:a16="http://schemas.microsoft.com/office/drawing/2014/main" id="{AD2B71E3-05E7-F9B5-94CA-904BC7E5251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2739" y="-76508"/>
            <a:ext cx="2087562" cy="1224894"/>
          </a:xfrm>
          <a:prstGeom prst="rect">
            <a:avLst/>
          </a:prstGeom>
        </p:spPr>
      </p:pic>
      <p:sp>
        <p:nvSpPr>
          <p:cNvPr id="9" name="Plassholder for tekst 12">
            <a:extLst>
              <a:ext uri="{FF2B5EF4-FFF2-40B4-BE49-F238E27FC236}">
                <a16:creationId xmlns:a16="http://schemas.microsoft.com/office/drawing/2014/main" id="{AD307443-50B7-62DE-D1E8-0E98322E920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37131" y="5646468"/>
            <a:ext cx="4194589" cy="342764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Navn presentatør</a:t>
            </a:r>
          </a:p>
        </p:txBody>
      </p:sp>
      <p:sp>
        <p:nvSpPr>
          <p:cNvPr id="10" name="Plassholder for tekst 14">
            <a:extLst>
              <a:ext uri="{FF2B5EF4-FFF2-40B4-BE49-F238E27FC236}">
                <a16:creationId xmlns:a16="http://schemas.microsoft.com/office/drawing/2014/main" id="{7CB60705-15A5-C298-9FBA-3D211572981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37268" y="5947819"/>
            <a:ext cx="9442450" cy="568232"/>
          </a:xfrm>
        </p:spPr>
        <p:txBody>
          <a:bodyPr>
            <a:normAutofit/>
          </a:bodyPr>
          <a:lstStyle>
            <a:lvl1pPr marL="0" indent="0">
              <a:buNone/>
              <a:defRPr sz="30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Tittel på presentasjon</a:t>
            </a:r>
          </a:p>
        </p:txBody>
      </p:sp>
    </p:spTree>
    <p:extLst>
      <p:ext uri="{BB962C8B-B14F-4D97-AF65-F5344CB8AC3E}">
        <p14:creationId xmlns:p14="http://schemas.microsoft.com/office/powerpoint/2010/main" val="2005103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- 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iform 31">
            <a:extLst>
              <a:ext uri="{FF2B5EF4-FFF2-40B4-BE49-F238E27FC236}">
                <a16:creationId xmlns:a16="http://schemas.microsoft.com/office/drawing/2014/main" id="{2A40C713-15D7-38A2-0BEE-8CCEEBB2E24F}"/>
              </a:ext>
            </a:extLst>
          </p:cNvPr>
          <p:cNvSpPr/>
          <p:nvPr userDrawn="1"/>
        </p:nvSpPr>
        <p:spPr>
          <a:xfrm>
            <a:off x="7854467" y="4395579"/>
            <a:ext cx="4338258" cy="1514650"/>
          </a:xfrm>
          <a:custGeom>
            <a:avLst/>
            <a:gdLst>
              <a:gd name="connsiteX0" fmla="*/ 4353218 w 4353218"/>
              <a:gd name="connsiteY0" fmla="*/ 0 h 1514650"/>
              <a:gd name="connsiteX1" fmla="*/ 4353218 w 4353218"/>
              <a:gd name="connsiteY1" fmla="*/ 1514650 h 1514650"/>
              <a:gd name="connsiteX2" fmla="*/ 0 w 4353218"/>
              <a:gd name="connsiteY2" fmla="*/ 1088304 h 1514650"/>
              <a:gd name="connsiteX3" fmla="*/ 4353218 w 4353218"/>
              <a:gd name="connsiteY3" fmla="*/ 0 h 1514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53218" h="1514650">
                <a:moveTo>
                  <a:pt x="4353218" y="0"/>
                </a:moveTo>
                <a:lnTo>
                  <a:pt x="4353218" y="1514650"/>
                </a:lnTo>
                <a:lnTo>
                  <a:pt x="0" y="1088304"/>
                </a:lnTo>
                <a:lnTo>
                  <a:pt x="4353218" y="0"/>
                </a:lnTo>
                <a:close/>
              </a:path>
            </a:pathLst>
          </a:custGeom>
          <a:solidFill>
            <a:srgbClr val="009C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Plassholder for bilde 36">
            <a:extLst>
              <a:ext uri="{FF2B5EF4-FFF2-40B4-BE49-F238E27FC236}">
                <a16:creationId xmlns:a16="http://schemas.microsoft.com/office/drawing/2014/main" id="{1008282A-7FF4-95FC-9CF2-ABCB3FC99BE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10780" y="-17464"/>
            <a:ext cx="12240879" cy="5473445"/>
          </a:xfrm>
          <a:custGeom>
            <a:avLst/>
            <a:gdLst>
              <a:gd name="connsiteX0" fmla="*/ 0 w 12230100"/>
              <a:gd name="connsiteY0" fmla="*/ 0 h 5513388"/>
              <a:gd name="connsiteX1" fmla="*/ 12230100 w 12230100"/>
              <a:gd name="connsiteY1" fmla="*/ 0 h 5513388"/>
              <a:gd name="connsiteX2" fmla="*/ 12230100 w 12230100"/>
              <a:gd name="connsiteY2" fmla="*/ 5513388 h 5513388"/>
              <a:gd name="connsiteX3" fmla="*/ 0 w 12230100"/>
              <a:gd name="connsiteY3" fmla="*/ 5513388 h 5513388"/>
              <a:gd name="connsiteX4" fmla="*/ 0 w 12230100"/>
              <a:gd name="connsiteY4" fmla="*/ 0 h 5513388"/>
              <a:gd name="connsiteX0" fmla="*/ 0 w 12230100"/>
              <a:gd name="connsiteY0" fmla="*/ 25400 h 5538788"/>
              <a:gd name="connsiteX1" fmla="*/ 5400675 w 12230100"/>
              <a:gd name="connsiteY1" fmla="*/ 0 h 5538788"/>
              <a:gd name="connsiteX2" fmla="*/ 12230100 w 12230100"/>
              <a:gd name="connsiteY2" fmla="*/ 25400 h 5538788"/>
              <a:gd name="connsiteX3" fmla="*/ 12230100 w 12230100"/>
              <a:gd name="connsiteY3" fmla="*/ 5538788 h 5538788"/>
              <a:gd name="connsiteX4" fmla="*/ 0 w 12230100"/>
              <a:gd name="connsiteY4" fmla="*/ 5538788 h 5538788"/>
              <a:gd name="connsiteX5" fmla="*/ 0 w 12230100"/>
              <a:gd name="connsiteY5" fmla="*/ 25400 h 5538788"/>
              <a:gd name="connsiteX0" fmla="*/ 0 w 12230100"/>
              <a:gd name="connsiteY0" fmla="*/ 25400 h 5557838"/>
              <a:gd name="connsiteX1" fmla="*/ 5400675 w 12230100"/>
              <a:gd name="connsiteY1" fmla="*/ 0 h 5557838"/>
              <a:gd name="connsiteX2" fmla="*/ 12230100 w 12230100"/>
              <a:gd name="connsiteY2" fmla="*/ 25400 h 5557838"/>
              <a:gd name="connsiteX3" fmla="*/ 12230100 w 12230100"/>
              <a:gd name="connsiteY3" fmla="*/ 5538788 h 5557838"/>
              <a:gd name="connsiteX4" fmla="*/ 7658100 w 12230100"/>
              <a:gd name="connsiteY4" fmla="*/ 5557838 h 5557838"/>
              <a:gd name="connsiteX5" fmla="*/ 0 w 12230100"/>
              <a:gd name="connsiteY5" fmla="*/ 5538788 h 5557838"/>
              <a:gd name="connsiteX6" fmla="*/ 0 w 12230100"/>
              <a:gd name="connsiteY6" fmla="*/ 25400 h 5557838"/>
              <a:gd name="connsiteX0" fmla="*/ 0 w 12230100"/>
              <a:gd name="connsiteY0" fmla="*/ 1425576 h 5557838"/>
              <a:gd name="connsiteX1" fmla="*/ 5400675 w 12230100"/>
              <a:gd name="connsiteY1" fmla="*/ 0 h 5557838"/>
              <a:gd name="connsiteX2" fmla="*/ 12230100 w 12230100"/>
              <a:gd name="connsiteY2" fmla="*/ 25400 h 5557838"/>
              <a:gd name="connsiteX3" fmla="*/ 12230100 w 12230100"/>
              <a:gd name="connsiteY3" fmla="*/ 5538788 h 5557838"/>
              <a:gd name="connsiteX4" fmla="*/ 7658100 w 12230100"/>
              <a:gd name="connsiteY4" fmla="*/ 5557838 h 5557838"/>
              <a:gd name="connsiteX5" fmla="*/ 0 w 12230100"/>
              <a:gd name="connsiteY5" fmla="*/ 5538788 h 5557838"/>
              <a:gd name="connsiteX6" fmla="*/ 0 w 12230100"/>
              <a:gd name="connsiteY6" fmla="*/ 1425576 h 5557838"/>
              <a:gd name="connsiteX0" fmla="*/ 0 w 12230100"/>
              <a:gd name="connsiteY0" fmla="*/ 1400176 h 5532438"/>
              <a:gd name="connsiteX1" fmla="*/ 5597320 w 12230100"/>
              <a:gd name="connsiteY1" fmla="*/ 13929 h 5532438"/>
              <a:gd name="connsiteX2" fmla="*/ 12230100 w 12230100"/>
              <a:gd name="connsiteY2" fmla="*/ 0 h 5532438"/>
              <a:gd name="connsiteX3" fmla="*/ 12230100 w 12230100"/>
              <a:gd name="connsiteY3" fmla="*/ 5513388 h 5532438"/>
              <a:gd name="connsiteX4" fmla="*/ 7658100 w 12230100"/>
              <a:gd name="connsiteY4" fmla="*/ 5532438 h 5532438"/>
              <a:gd name="connsiteX5" fmla="*/ 0 w 12230100"/>
              <a:gd name="connsiteY5" fmla="*/ 5513388 h 5532438"/>
              <a:gd name="connsiteX6" fmla="*/ 0 w 12230100"/>
              <a:gd name="connsiteY6" fmla="*/ 1400176 h 5532438"/>
              <a:gd name="connsiteX0" fmla="*/ 0 w 12239933"/>
              <a:gd name="connsiteY0" fmla="*/ 1390343 h 5532438"/>
              <a:gd name="connsiteX1" fmla="*/ 5607153 w 12239933"/>
              <a:gd name="connsiteY1" fmla="*/ 13929 h 5532438"/>
              <a:gd name="connsiteX2" fmla="*/ 12239933 w 12239933"/>
              <a:gd name="connsiteY2" fmla="*/ 0 h 5532438"/>
              <a:gd name="connsiteX3" fmla="*/ 12239933 w 12239933"/>
              <a:gd name="connsiteY3" fmla="*/ 5513388 h 5532438"/>
              <a:gd name="connsiteX4" fmla="*/ 7667933 w 12239933"/>
              <a:gd name="connsiteY4" fmla="*/ 5532438 h 5532438"/>
              <a:gd name="connsiteX5" fmla="*/ 9833 w 12239933"/>
              <a:gd name="connsiteY5" fmla="*/ 5513388 h 5532438"/>
              <a:gd name="connsiteX6" fmla="*/ 0 w 12239933"/>
              <a:gd name="connsiteY6" fmla="*/ 1390343 h 5532438"/>
              <a:gd name="connsiteX0" fmla="*/ 946 w 12240879"/>
              <a:gd name="connsiteY0" fmla="*/ 1390343 h 5532438"/>
              <a:gd name="connsiteX1" fmla="*/ 5608099 w 12240879"/>
              <a:gd name="connsiteY1" fmla="*/ 13929 h 5532438"/>
              <a:gd name="connsiteX2" fmla="*/ 12240879 w 12240879"/>
              <a:gd name="connsiteY2" fmla="*/ 0 h 5532438"/>
              <a:gd name="connsiteX3" fmla="*/ 12240879 w 12240879"/>
              <a:gd name="connsiteY3" fmla="*/ 5513388 h 5532438"/>
              <a:gd name="connsiteX4" fmla="*/ 7668879 w 12240879"/>
              <a:gd name="connsiteY4" fmla="*/ 5532438 h 5532438"/>
              <a:gd name="connsiteX5" fmla="*/ 946 w 12240879"/>
              <a:gd name="connsiteY5" fmla="*/ 4726807 h 5532438"/>
              <a:gd name="connsiteX6" fmla="*/ 946 w 12240879"/>
              <a:gd name="connsiteY6" fmla="*/ 1390343 h 5532438"/>
              <a:gd name="connsiteX0" fmla="*/ 946 w 12240879"/>
              <a:gd name="connsiteY0" fmla="*/ 1390343 h 5513388"/>
              <a:gd name="connsiteX1" fmla="*/ 5608099 w 12240879"/>
              <a:gd name="connsiteY1" fmla="*/ 13929 h 5513388"/>
              <a:gd name="connsiteX2" fmla="*/ 12240879 w 12240879"/>
              <a:gd name="connsiteY2" fmla="*/ 0 h 5513388"/>
              <a:gd name="connsiteX3" fmla="*/ 12240879 w 12240879"/>
              <a:gd name="connsiteY3" fmla="*/ 5513388 h 5513388"/>
              <a:gd name="connsiteX4" fmla="*/ 7629550 w 12240879"/>
              <a:gd name="connsiteY4" fmla="*/ 5473445 h 5513388"/>
              <a:gd name="connsiteX5" fmla="*/ 946 w 12240879"/>
              <a:gd name="connsiteY5" fmla="*/ 4726807 h 5513388"/>
              <a:gd name="connsiteX6" fmla="*/ 946 w 12240879"/>
              <a:gd name="connsiteY6" fmla="*/ 1390343 h 5513388"/>
              <a:gd name="connsiteX0" fmla="*/ 946 w 12240879"/>
              <a:gd name="connsiteY0" fmla="*/ 1390343 h 5473445"/>
              <a:gd name="connsiteX1" fmla="*/ 5608099 w 12240879"/>
              <a:gd name="connsiteY1" fmla="*/ 13929 h 5473445"/>
              <a:gd name="connsiteX2" fmla="*/ 12240879 w 12240879"/>
              <a:gd name="connsiteY2" fmla="*/ 0 h 5473445"/>
              <a:gd name="connsiteX3" fmla="*/ 12221215 w 12240879"/>
              <a:gd name="connsiteY3" fmla="*/ 4333517 h 5473445"/>
              <a:gd name="connsiteX4" fmla="*/ 7629550 w 12240879"/>
              <a:gd name="connsiteY4" fmla="*/ 5473445 h 5473445"/>
              <a:gd name="connsiteX5" fmla="*/ 946 w 12240879"/>
              <a:gd name="connsiteY5" fmla="*/ 4726807 h 5473445"/>
              <a:gd name="connsiteX6" fmla="*/ 946 w 12240879"/>
              <a:gd name="connsiteY6" fmla="*/ 1390343 h 5473445"/>
              <a:gd name="connsiteX0" fmla="*/ 946 w 12240879"/>
              <a:gd name="connsiteY0" fmla="*/ 1390343 h 5473445"/>
              <a:gd name="connsiteX1" fmla="*/ 5608099 w 12240879"/>
              <a:gd name="connsiteY1" fmla="*/ 13929 h 5473445"/>
              <a:gd name="connsiteX2" fmla="*/ 12240879 w 12240879"/>
              <a:gd name="connsiteY2" fmla="*/ 0 h 5473445"/>
              <a:gd name="connsiteX3" fmla="*/ 12231047 w 12240879"/>
              <a:gd name="connsiteY3" fmla="*/ 4333517 h 5473445"/>
              <a:gd name="connsiteX4" fmla="*/ 7629550 w 12240879"/>
              <a:gd name="connsiteY4" fmla="*/ 5473445 h 5473445"/>
              <a:gd name="connsiteX5" fmla="*/ 946 w 12240879"/>
              <a:gd name="connsiteY5" fmla="*/ 4726807 h 5473445"/>
              <a:gd name="connsiteX6" fmla="*/ 946 w 12240879"/>
              <a:gd name="connsiteY6" fmla="*/ 1390343 h 54734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240879" h="5473445">
                <a:moveTo>
                  <a:pt x="946" y="1390343"/>
                </a:moveTo>
                <a:lnTo>
                  <a:pt x="5608099" y="13929"/>
                </a:lnTo>
                <a:lnTo>
                  <a:pt x="12240879" y="0"/>
                </a:lnTo>
                <a:cubicBezTo>
                  <a:pt x="12234324" y="1444506"/>
                  <a:pt x="12237602" y="2889011"/>
                  <a:pt x="12231047" y="4333517"/>
                </a:cubicBezTo>
                <a:lnTo>
                  <a:pt x="7629550" y="5473445"/>
                </a:lnTo>
                <a:lnTo>
                  <a:pt x="946" y="4726807"/>
                </a:lnTo>
                <a:cubicBezTo>
                  <a:pt x="-2332" y="3352459"/>
                  <a:pt x="4224" y="2764691"/>
                  <a:pt x="946" y="1390343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  <p:sp>
        <p:nvSpPr>
          <p:cNvPr id="5" name="Friform 34">
            <a:extLst>
              <a:ext uri="{FF2B5EF4-FFF2-40B4-BE49-F238E27FC236}">
                <a16:creationId xmlns:a16="http://schemas.microsoft.com/office/drawing/2014/main" id="{7F0D215E-480B-952E-10DA-AC7E06CC8A9A}"/>
              </a:ext>
            </a:extLst>
          </p:cNvPr>
          <p:cNvSpPr/>
          <p:nvPr userDrawn="1"/>
        </p:nvSpPr>
        <p:spPr>
          <a:xfrm>
            <a:off x="-14127" y="4784492"/>
            <a:ext cx="12215742" cy="2088748"/>
          </a:xfrm>
          <a:custGeom>
            <a:avLst/>
            <a:gdLst>
              <a:gd name="connsiteX0" fmla="*/ 784 w 12237708"/>
              <a:gd name="connsiteY0" fmla="*/ 0 h 2088748"/>
              <a:gd name="connsiteX1" fmla="*/ 12223421 w 12237708"/>
              <a:gd name="connsiteY1" fmla="*/ 1202923 h 2088748"/>
              <a:gd name="connsiteX2" fmla="*/ 12237708 w 12237708"/>
              <a:gd name="connsiteY2" fmla="*/ 2088748 h 2088748"/>
              <a:gd name="connsiteX3" fmla="*/ 7608 w 12237708"/>
              <a:gd name="connsiteY3" fmla="*/ 2088748 h 2088748"/>
              <a:gd name="connsiteX4" fmla="*/ 784 w 12237708"/>
              <a:gd name="connsiteY4" fmla="*/ 0 h 2088748"/>
              <a:gd name="connsiteX0" fmla="*/ 46 w 12236970"/>
              <a:gd name="connsiteY0" fmla="*/ 0 h 2088748"/>
              <a:gd name="connsiteX1" fmla="*/ 12222683 w 12236970"/>
              <a:gd name="connsiteY1" fmla="*/ 1202923 h 2088748"/>
              <a:gd name="connsiteX2" fmla="*/ 12236970 w 12236970"/>
              <a:gd name="connsiteY2" fmla="*/ 2088748 h 2088748"/>
              <a:gd name="connsiteX3" fmla="*/ 119411 w 12236970"/>
              <a:gd name="connsiteY3" fmla="*/ 2052553 h 2088748"/>
              <a:gd name="connsiteX4" fmla="*/ 46 w 12236970"/>
              <a:gd name="connsiteY4" fmla="*/ 0 h 2088748"/>
              <a:gd name="connsiteX0" fmla="*/ 437 w 12237361"/>
              <a:gd name="connsiteY0" fmla="*/ 0 h 2088748"/>
              <a:gd name="connsiteX1" fmla="*/ 12223074 w 12237361"/>
              <a:gd name="connsiteY1" fmla="*/ 1202923 h 2088748"/>
              <a:gd name="connsiteX2" fmla="*/ 12237361 w 12237361"/>
              <a:gd name="connsiteY2" fmla="*/ 2088748 h 2088748"/>
              <a:gd name="connsiteX3" fmla="*/ 12983 w 12237361"/>
              <a:gd name="connsiteY3" fmla="*/ 2073508 h 2088748"/>
              <a:gd name="connsiteX4" fmla="*/ 437 w 12237361"/>
              <a:gd name="connsiteY4" fmla="*/ 0 h 2088748"/>
              <a:gd name="connsiteX0" fmla="*/ 437 w 12223074"/>
              <a:gd name="connsiteY0" fmla="*/ 0 h 2073508"/>
              <a:gd name="connsiteX1" fmla="*/ 12223074 w 12223074"/>
              <a:gd name="connsiteY1" fmla="*/ 1202923 h 2073508"/>
              <a:gd name="connsiteX2" fmla="*/ 12170599 w 12223074"/>
              <a:gd name="connsiteY2" fmla="*/ 2027788 h 2073508"/>
              <a:gd name="connsiteX3" fmla="*/ 12983 w 12223074"/>
              <a:gd name="connsiteY3" fmla="*/ 2073508 h 2073508"/>
              <a:gd name="connsiteX4" fmla="*/ 437 w 12223074"/>
              <a:gd name="connsiteY4" fmla="*/ 0 h 2073508"/>
              <a:gd name="connsiteX0" fmla="*/ 437 w 12224008"/>
              <a:gd name="connsiteY0" fmla="*/ 0 h 2075413"/>
              <a:gd name="connsiteX1" fmla="*/ 12223074 w 12224008"/>
              <a:gd name="connsiteY1" fmla="*/ 1202923 h 2075413"/>
              <a:gd name="connsiteX2" fmla="*/ 12224008 w 12224008"/>
              <a:gd name="connsiteY2" fmla="*/ 2075413 h 2075413"/>
              <a:gd name="connsiteX3" fmla="*/ 12983 w 12224008"/>
              <a:gd name="connsiteY3" fmla="*/ 2073508 h 2075413"/>
              <a:gd name="connsiteX4" fmla="*/ 437 w 12224008"/>
              <a:gd name="connsiteY4" fmla="*/ 0 h 2075413"/>
              <a:gd name="connsiteX0" fmla="*/ 437 w 12224008"/>
              <a:gd name="connsiteY0" fmla="*/ 0 h 2075413"/>
              <a:gd name="connsiteX1" fmla="*/ 12110533 w 12224008"/>
              <a:gd name="connsiteY1" fmla="*/ 1250548 h 2075413"/>
              <a:gd name="connsiteX2" fmla="*/ 12224008 w 12224008"/>
              <a:gd name="connsiteY2" fmla="*/ 2075413 h 2075413"/>
              <a:gd name="connsiteX3" fmla="*/ 12983 w 12224008"/>
              <a:gd name="connsiteY3" fmla="*/ 2073508 h 2075413"/>
              <a:gd name="connsiteX4" fmla="*/ 437 w 12224008"/>
              <a:gd name="connsiteY4" fmla="*/ 0 h 2075413"/>
              <a:gd name="connsiteX0" fmla="*/ 437 w 12224008"/>
              <a:gd name="connsiteY0" fmla="*/ 0 h 2075413"/>
              <a:gd name="connsiteX1" fmla="*/ 12223074 w 12224008"/>
              <a:gd name="connsiteY1" fmla="*/ 1189588 h 2075413"/>
              <a:gd name="connsiteX2" fmla="*/ 12224008 w 12224008"/>
              <a:gd name="connsiteY2" fmla="*/ 2075413 h 2075413"/>
              <a:gd name="connsiteX3" fmla="*/ 12983 w 12224008"/>
              <a:gd name="connsiteY3" fmla="*/ 2073508 h 2075413"/>
              <a:gd name="connsiteX4" fmla="*/ 437 w 12224008"/>
              <a:gd name="connsiteY4" fmla="*/ 0 h 2075413"/>
              <a:gd name="connsiteX0" fmla="*/ 1044 w 12224615"/>
              <a:gd name="connsiteY0" fmla="*/ 0 h 2078588"/>
              <a:gd name="connsiteX1" fmla="*/ 12223681 w 12224615"/>
              <a:gd name="connsiteY1" fmla="*/ 1189588 h 2078588"/>
              <a:gd name="connsiteX2" fmla="*/ 12224615 w 12224615"/>
              <a:gd name="connsiteY2" fmla="*/ 2075413 h 2078588"/>
              <a:gd name="connsiteX3" fmla="*/ 5960 w 12224615"/>
              <a:gd name="connsiteY3" fmla="*/ 2078588 h 2078588"/>
              <a:gd name="connsiteX4" fmla="*/ 1044 w 12224615"/>
              <a:gd name="connsiteY4" fmla="*/ 0 h 2078588"/>
              <a:gd name="connsiteX0" fmla="*/ 1044 w 12223682"/>
              <a:gd name="connsiteY0" fmla="*/ 0 h 2078588"/>
              <a:gd name="connsiteX1" fmla="*/ 12223681 w 12223682"/>
              <a:gd name="connsiteY1" fmla="*/ 1189588 h 2078588"/>
              <a:gd name="connsiteX2" fmla="*/ 12158489 w 12223682"/>
              <a:gd name="connsiteY2" fmla="*/ 1994133 h 2078588"/>
              <a:gd name="connsiteX3" fmla="*/ 5960 w 12223682"/>
              <a:gd name="connsiteY3" fmla="*/ 2078588 h 2078588"/>
              <a:gd name="connsiteX4" fmla="*/ 1044 w 12223682"/>
              <a:gd name="connsiteY4" fmla="*/ 0 h 2078588"/>
              <a:gd name="connsiteX0" fmla="*/ 1044 w 12224615"/>
              <a:gd name="connsiteY0" fmla="*/ 0 h 2080493"/>
              <a:gd name="connsiteX1" fmla="*/ 12223681 w 12224615"/>
              <a:gd name="connsiteY1" fmla="*/ 1189588 h 2080493"/>
              <a:gd name="connsiteX2" fmla="*/ 12224615 w 12224615"/>
              <a:gd name="connsiteY2" fmla="*/ 2080493 h 2080493"/>
              <a:gd name="connsiteX3" fmla="*/ 5960 w 12224615"/>
              <a:gd name="connsiteY3" fmla="*/ 2078588 h 2080493"/>
              <a:gd name="connsiteX4" fmla="*/ 1044 w 12224615"/>
              <a:gd name="connsiteY4" fmla="*/ 0 h 2080493"/>
              <a:gd name="connsiteX0" fmla="*/ 2953 w 12226524"/>
              <a:gd name="connsiteY0" fmla="*/ 0 h 2088748"/>
              <a:gd name="connsiteX1" fmla="*/ 12225590 w 12226524"/>
              <a:gd name="connsiteY1" fmla="*/ 1189588 h 2088748"/>
              <a:gd name="connsiteX2" fmla="*/ 12226524 w 12226524"/>
              <a:gd name="connsiteY2" fmla="*/ 2080493 h 2088748"/>
              <a:gd name="connsiteX3" fmla="*/ 2782 w 12226524"/>
              <a:gd name="connsiteY3" fmla="*/ 2088748 h 2088748"/>
              <a:gd name="connsiteX4" fmla="*/ 2953 w 12226524"/>
              <a:gd name="connsiteY4" fmla="*/ 0 h 2088748"/>
              <a:gd name="connsiteX0" fmla="*/ 2953 w 12231611"/>
              <a:gd name="connsiteY0" fmla="*/ 0 h 2088748"/>
              <a:gd name="connsiteX1" fmla="*/ 12225590 w 12231611"/>
              <a:gd name="connsiteY1" fmla="*/ 1189588 h 2088748"/>
              <a:gd name="connsiteX2" fmla="*/ 12231611 w 12231611"/>
              <a:gd name="connsiteY2" fmla="*/ 2085573 h 2088748"/>
              <a:gd name="connsiteX3" fmla="*/ 2782 w 12231611"/>
              <a:gd name="connsiteY3" fmla="*/ 2088748 h 2088748"/>
              <a:gd name="connsiteX4" fmla="*/ 2953 w 12231611"/>
              <a:gd name="connsiteY4" fmla="*/ 0 h 2088748"/>
              <a:gd name="connsiteX0" fmla="*/ 2953 w 12231611"/>
              <a:gd name="connsiteY0" fmla="*/ 0 h 2088748"/>
              <a:gd name="connsiteX1" fmla="*/ 12230677 w 12231611"/>
              <a:gd name="connsiteY1" fmla="*/ 1199748 h 2088748"/>
              <a:gd name="connsiteX2" fmla="*/ 12231611 w 12231611"/>
              <a:gd name="connsiteY2" fmla="*/ 2085573 h 2088748"/>
              <a:gd name="connsiteX3" fmla="*/ 2782 w 12231611"/>
              <a:gd name="connsiteY3" fmla="*/ 2088748 h 2088748"/>
              <a:gd name="connsiteX4" fmla="*/ 2953 w 12231611"/>
              <a:gd name="connsiteY4" fmla="*/ 0 h 2088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31611" h="2088748">
                <a:moveTo>
                  <a:pt x="2953" y="0"/>
                </a:moveTo>
                <a:lnTo>
                  <a:pt x="12230677" y="1199748"/>
                </a:lnTo>
                <a:cubicBezTo>
                  <a:pt x="12230988" y="1490578"/>
                  <a:pt x="12231300" y="1794743"/>
                  <a:pt x="12231611" y="2085573"/>
                </a:cubicBezTo>
                <a:lnTo>
                  <a:pt x="2782" y="2088748"/>
                </a:lnTo>
                <a:cubicBezTo>
                  <a:pt x="-1981" y="1398185"/>
                  <a:pt x="252" y="707623"/>
                  <a:pt x="2953" y="0"/>
                </a:cubicBezTo>
                <a:close/>
              </a:path>
            </a:pathLst>
          </a:custGeom>
          <a:solidFill>
            <a:srgbClr val="141B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Plassholder for bilde 36">
            <a:extLst>
              <a:ext uri="{FF2B5EF4-FFF2-40B4-BE49-F238E27FC236}">
                <a16:creationId xmlns:a16="http://schemas.microsoft.com/office/drawing/2014/main" id="{4F8C15FA-CE42-7C60-E2B2-572448B3330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15" y="-2584"/>
            <a:ext cx="12196121" cy="5459516"/>
          </a:xfrm>
          <a:custGeom>
            <a:avLst/>
            <a:gdLst>
              <a:gd name="connsiteX0" fmla="*/ 0 w 12230100"/>
              <a:gd name="connsiteY0" fmla="*/ 0 h 5513388"/>
              <a:gd name="connsiteX1" fmla="*/ 12230100 w 12230100"/>
              <a:gd name="connsiteY1" fmla="*/ 0 h 5513388"/>
              <a:gd name="connsiteX2" fmla="*/ 12230100 w 12230100"/>
              <a:gd name="connsiteY2" fmla="*/ 5513388 h 5513388"/>
              <a:gd name="connsiteX3" fmla="*/ 0 w 12230100"/>
              <a:gd name="connsiteY3" fmla="*/ 5513388 h 5513388"/>
              <a:gd name="connsiteX4" fmla="*/ 0 w 12230100"/>
              <a:gd name="connsiteY4" fmla="*/ 0 h 5513388"/>
              <a:gd name="connsiteX0" fmla="*/ 0 w 12230100"/>
              <a:gd name="connsiteY0" fmla="*/ 25400 h 5538788"/>
              <a:gd name="connsiteX1" fmla="*/ 5400675 w 12230100"/>
              <a:gd name="connsiteY1" fmla="*/ 0 h 5538788"/>
              <a:gd name="connsiteX2" fmla="*/ 12230100 w 12230100"/>
              <a:gd name="connsiteY2" fmla="*/ 25400 h 5538788"/>
              <a:gd name="connsiteX3" fmla="*/ 12230100 w 12230100"/>
              <a:gd name="connsiteY3" fmla="*/ 5538788 h 5538788"/>
              <a:gd name="connsiteX4" fmla="*/ 0 w 12230100"/>
              <a:gd name="connsiteY4" fmla="*/ 5538788 h 5538788"/>
              <a:gd name="connsiteX5" fmla="*/ 0 w 12230100"/>
              <a:gd name="connsiteY5" fmla="*/ 25400 h 5538788"/>
              <a:gd name="connsiteX0" fmla="*/ 0 w 12230100"/>
              <a:gd name="connsiteY0" fmla="*/ 25400 h 5557838"/>
              <a:gd name="connsiteX1" fmla="*/ 5400675 w 12230100"/>
              <a:gd name="connsiteY1" fmla="*/ 0 h 5557838"/>
              <a:gd name="connsiteX2" fmla="*/ 12230100 w 12230100"/>
              <a:gd name="connsiteY2" fmla="*/ 25400 h 5557838"/>
              <a:gd name="connsiteX3" fmla="*/ 12230100 w 12230100"/>
              <a:gd name="connsiteY3" fmla="*/ 5538788 h 5557838"/>
              <a:gd name="connsiteX4" fmla="*/ 7658100 w 12230100"/>
              <a:gd name="connsiteY4" fmla="*/ 5557838 h 5557838"/>
              <a:gd name="connsiteX5" fmla="*/ 0 w 12230100"/>
              <a:gd name="connsiteY5" fmla="*/ 5538788 h 5557838"/>
              <a:gd name="connsiteX6" fmla="*/ 0 w 12230100"/>
              <a:gd name="connsiteY6" fmla="*/ 25400 h 5557838"/>
              <a:gd name="connsiteX0" fmla="*/ 0 w 12230100"/>
              <a:gd name="connsiteY0" fmla="*/ 1425576 h 5557838"/>
              <a:gd name="connsiteX1" fmla="*/ 5400675 w 12230100"/>
              <a:gd name="connsiteY1" fmla="*/ 0 h 5557838"/>
              <a:gd name="connsiteX2" fmla="*/ 12230100 w 12230100"/>
              <a:gd name="connsiteY2" fmla="*/ 25400 h 5557838"/>
              <a:gd name="connsiteX3" fmla="*/ 12230100 w 12230100"/>
              <a:gd name="connsiteY3" fmla="*/ 5538788 h 5557838"/>
              <a:gd name="connsiteX4" fmla="*/ 7658100 w 12230100"/>
              <a:gd name="connsiteY4" fmla="*/ 5557838 h 5557838"/>
              <a:gd name="connsiteX5" fmla="*/ 0 w 12230100"/>
              <a:gd name="connsiteY5" fmla="*/ 5538788 h 5557838"/>
              <a:gd name="connsiteX6" fmla="*/ 0 w 12230100"/>
              <a:gd name="connsiteY6" fmla="*/ 1425576 h 5557838"/>
              <a:gd name="connsiteX0" fmla="*/ 0 w 12230100"/>
              <a:gd name="connsiteY0" fmla="*/ 1400176 h 5532438"/>
              <a:gd name="connsiteX1" fmla="*/ 5597320 w 12230100"/>
              <a:gd name="connsiteY1" fmla="*/ 13929 h 5532438"/>
              <a:gd name="connsiteX2" fmla="*/ 12230100 w 12230100"/>
              <a:gd name="connsiteY2" fmla="*/ 0 h 5532438"/>
              <a:gd name="connsiteX3" fmla="*/ 12230100 w 12230100"/>
              <a:gd name="connsiteY3" fmla="*/ 5513388 h 5532438"/>
              <a:gd name="connsiteX4" fmla="*/ 7658100 w 12230100"/>
              <a:gd name="connsiteY4" fmla="*/ 5532438 h 5532438"/>
              <a:gd name="connsiteX5" fmla="*/ 0 w 12230100"/>
              <a:gd name="connsiteY5" fmla="*/ 5513388 h 5532438"/>
              <a:gd name="connsiteX6" fmla="*/ 0 w 12230100"/>
              <a:gd name="connsiteY6" fmla="*/ 1400176 h 5532438"/>
              <a:gd name="connsiteX0" fmla="*/ 0 w 12239933"/>
              <a:gd name="connsiteY0" fmla="*/ 1390343 h 5532438"/>
              <a:gd name="connsiteX1" fmla="*/ 5607153 w 12239933"/>
              <a:gd name="connsiteY1" fmla="*/ 13929 h 5532438"/>
              <a:gd name="connsiteX2" fmla="*/ 12239933 w 12239933"/>
              <a:gd name="connsiteY2" fmla="*/ 0 h 5532438"/>
              <a:gd name="connsiteX3" fmla="*/ 12239933 w 12239933"/>
              <a:gd name="connsiteY3" fmla="*/ 5513388 h 5532438"/>
              <a:gd name="connsiteX4" fmla="*/ 7667933 w 12239933"/>
              <a:gd name="connsiteY4" fmla="*/ 5532438 h 5532438"/>
              <a:gd name="connsiteX5" fmla="*/ 9833 w 12239933"/>
              <a:gd name="connsiteY5" fmla="*/ 5513388 h 5532438"/>
              <a:gd name="connsiteX6" fmla="*/ 0 w 12239933"/>
              <a:gd name="connsiteY6" fmla="*/ 1390343 h 5532438"/>
              <a:gd name="connsiteX0" fmla="*/ 946 w 12240879"/>
              <a:gd name="connsiteY0" fmla="*/ 1390343 h 5532438"/>
              <a:gd name="connsiteX1" fmla="*/ 5608099 w 12240879"/>
              <a:gd name="connsiteY1" fmla="*/ 13929 h 5532438"/>
              <a:gd name="connsiteX2" fmla="*/ 12240879 w 12240879"/>
              <a:gd name="connsiteY2" fmla="*/ 0 h 5532438"/>
              <a:gd name="connsiteX3" fmla="*/ 12240879 w 12240879"/>
              <a:gd name="connsiteY3" fmla="*/ 5513388 h 5532438"/>
              <a:gd name="connsiteX4" fmla="*/ 7668879 w 12240879"/>
              <a:gd name="connsiteY4" fmla="*/ 5532438 h 5532438"/>
              <a:gd name="connsiteX5" fmla="*/ 946 w 12240879"/>
              <a:gd name="connsiteY5" fmla="*/ 4726807 h 5532438"/>
              <a:gd name="connsiteX6" fmla="*/ 946 w 12240879"/>
              <a:gd name="connsiteY6" fmla="*/ 1390343 h 5532438"/>
              <a:gd name="connsiteX0" fmla="*/ 946 w 12240879"/>
              <a:gd name="connsiteY0" fmla="*/ 1390343 h 5513388"/>
              <a:gd name="connsiteX1" fmla="*/ 5608099 w 12240879"/>
              <a:gd name="connsiteY1" fmla="*/ 13929 h 5513388"/>
              <a:gd name="connsiteX2" fmla="*/ 12240879 w 12240879"/>
              <a:gd name="connsiteY2" fmla="*/ 0 h 5513388"/>
              <a:gd name="connsiteX3" fmla="*/ 12240879 w 12240879"/>
              <a:gd name="connsiteY3" fmla="*/ 5513388 h 5513388"/>
              <a:gd name="connsiteX4" fmla="*/ 7629550 w 12240879"/>
              <a:gd name="connsiteY4" fmla="*/ 5473445 h 5513388"/>
              <a:gd name="connsiteX5" fmla="*/ 946 w 12240879"/>
              <a:gd name="connsiteY5" fmla="*/ 4726807 h 5513388"/>
              <a:gd name="connsiteX6" fmla="*/ 946 w 12240879"/>
              <a:gd name="connsiteY6" fmla="*/ 1390343 h 5513388"/>
              <a:gd name="connsiteX0" fmla="*/ 946 w 12240879"/>
              <a:gd name="connsiteY0" fmla="*/ 1390343 h 5473445"/>
              <a:gd name="connsiteX1" fmla="*/ 5608099 w 12240879"/>
              <a:gd name="connsiteY1" fmla="*/ 13929 h 5473445"/>
              <a:gd name="connsiteX2" fmla="*/ 12240879 w 12240879"/>
              <a:gd name="connsiteY2" fmla="*/ 0 h 5473445"/>
              <a:gd name="connsiteX3" fmla="*/ 12221215 w 12240879"/>
              <a:gd name="connsiteY3" fmla="*/ 4333517 h 5473445"/>
              <a:gd name="connsiteX4" fmla="*/ 7629550 w 12240879"/>
              <a:gd name="connsiteY4" fmla="*/ 5473445 h 5473445"/>
              <a:gd name="connsiteX5" fmla="*/ 946 w 12240879"/>
              <a:gd name="connsiteY5" fmla="*/ 4726807 h 5473445"/>
              <a:gd name="connsiteX6" fmla="*/ 946 w 12240879"/>
              <a:gd name="connsiteY6" fmla="*/ 1390343 h 5473445"/>
              <a:gd name="connsiteX0" fmla="*/ 946 w 12240879"/>
              <a:gd name="connsiteY0" fmla="*/ 1390343 h 5473445"/>
              <a:gd name="connsiteX1" fmla="*/ 5608099 w 12240879"/>
              <a:gd name="connsiteY1" fmla="*/ 13929 h 5473445"/>
              <a:gd name="connsiteX2" fmla="*/ 12240879 w 12240879"/>
              <a:gd name="connsiteY2" fmla="*/ 0 h 5473445"/>
              <a:gd name="connsiteX3" fmla="*/ 12231047 w 12240879"/>
              <a:gd name="connsiteY3" fmla="*/ 4333517 h 5473445"/>
              <a:gd name="connsiteX4" fmla="*/ 7629550 w 12240879"/>
              <a:gd name="connsiteY4" fmla="*/ 5473445 h 5473445"/>
              <a:gd name="connsiteX5" fmla="*/ 946 w 12240879"/>
              <a:gd name="connsiteY5" fmla="*/ 4726807 h 5473445"/>
              <a:gd name="connsiteX6" fmla="*/ 946 w 12240879"/>
              <a:gd name="connsiteY6" fmla="*/ 1390343 h 5473445"/>
              <a:gd name="connsiteX0" fmla="*/ 4466 w 12240583"/>
              <a:gd name="connsiteY0" fmla="*/ 1390343 h 5473445"/>
              <a:gd name="connsiteX1" fmla="*/ 5607803 w 12240583"/>
              <a:gd name="connsiteY1" fmla="*/ 13929 h 5473445"/>
              <a:gd name="connsiteX2" fmla="*/ 12240583 w 12240583"/>
              <a:gd name="connsiteY2" fmla="*/ 0 h 5473445"/>
              <a:gd name="connsiteX3" fmla="*/ 12230751 w 12240583"/>
              <a:gd name="connsiteY3" fmla="*/ 4333517 h 5473445"/>
              <a:gd name="connsiteX4" fmla="*/ 7629254 w 12240583"/>
              <a:gd name="connsiteY4" fmla="*/ 5473445 h 5473445"/>
              <a:gd name="connsiteX5" fmla="*/ 650 w 12240583"/>
              <a:gd name="connsiteY5" fmla="*/ 4726807 h 5473445"/>
              <a:gd name="connsiteX6" fmla="*/ 4466 w 12240583"/>
              <a:gd name="connsiteY6" fmla="*/ 1390343 h 5473445"/>
              <a:gd name="connsiteX0" fmla="*/ 47842 w 12240076"/>
              <a:gd name="connsiteY0" fmla="*/ 1384628 h 5473445"/>
              <a:gd name="connsiteX1" fmla="*/ 5607296 w 12240076"/>
              <a:gd name="connsiteY1" fmla="*/ 13929 h 5473445"/>
              <a:gd name="connsiteX2" fmla="*/ 12240076 w 12240076"/>
              <a:gd name="connsiteY2" fmla="*/ 0 h 5473445"/>
              <a:gd name="connsiteX3" fmla="*/ 12230244 w 12240076"/>
              <a:gd name="connsiteY3" fmla="*/ 4333517 h 5473445"/>
              <a:gd name="connsiteX4" fmla="*/ 7628747 w 12240076"/>
              <a:gd name="connsiteY4" fmla="*/ 5473445 h 5473445"/>
              <a:gd name="connsiteX5" fmla="*/ 143 w 12240076"/>
              <a:gd name="connsiteY5" fmla="*/ 4726807 h 5473445"/>
              <a:gd name="connsiteX6" fmla="*/ 47842 w 12240076"/>
              <a:gd name="connsiteY6" fmla="*/ 1384628 h 5473445"/>
              <a:gd name="connsiteX0" fmla="*/ 9983 w 12240376"/>
              <a:gd name="connsiteY0" fmla="*/ 1390343 h 5473445"/>
              <a:gd name="connsiteX1" fmla="*/ 5607596 w 12240376"/>
              <a:gd name="connsiteY1" fmla="*/ 13929 h 5473445"/>
              <a:gd name="connsiteX2" fmla="*/ 12240376 w 12240376"/>
              <a:gd name="connsiteY2" fmla="*/ 0 h 5473445"/>
              <a:gd name="connsiteX3" fmla="*/ 12230544 w 12240376"/>
              <a:gd name="connsiteY3" fmla="*/ 4333517 h 5473445"/>
              <a:gd name="connsiteX4" fmla="*/ 7629047 w 12240376"/>
              <a:gd name="connsiteY4" fmla="*/ 5473445 h 5473445"/>
              <a:gd name="connsiteX5" fmla="*/ 443 w 12240376"/>
              <a:gd name="connsiteY5" fmla="*/ 4726807 h 5473445"/>
              <a:gd name="connsiteX6" fmla="*/ 9983 w 12240376"/>
              <a:gd name="connsiteY6" fmla="*/ 1390343 h 5473445"/>
              <a:gd name="connsiteX0" fmla="*/ 0 w 12230393"/>
              <a:gd name="connsiteY0" fmla="*/ 1390343 h 5473445"/>
              <a:gd name="connsiteX1" fmla="*/ 5597613 w 12230393"/>
              <a:gd name="connsiteY1" fmla="*/ 13929 h 5473445"/>
              <a:gd name="connsiteX2" fmla="*/ 12230393 w 12230393"/>
              <a:gd name="connsiteY2" fmla="*/ 0 h 5473445"/>
              <a:gd name="connsiteX3" fmla="*/ 12220561 w 12230393"/>
              <a:gd name="connsiteY3" fmla="*/ 4333517 h 5473445"/>
              <a:gd name="connsiteX4" fmla="*/ 7619064 w 12230393"/>
              <a:gd name="connsiteY4" fmla="*/ 5473445 h 5473445"/>
              <a:gd name="connsiteX5" fmla="*/ 1908 w 12230393"/>
              <a:gd name="connsiteY5" fmla="*/ 4726807 h 5473445"/>
              <a:gd name="connsiteX6" fmla="*/ 0 w 12230393"/>
              <a:gd name="connsiteY6" fmla="*/ 1390343 h 5473445"/>
              <a:gd name="connsiteX0" fmla="*/ 0 w 12230393"/>
              <a:gd name="connsiteY0" fmla="*/ 1390343 h 5473445"/>
              <a:gd name="connsiteX1" fmla="*/ 5597613 w 12230393"/>
              <a:gd name="connsiteY1" fmla="*/ 13929 h 5473445"/>
              <a:gd name="connsiteX2" fmla="*/ 12230393 w 12230393"/>
              <a:gd name="connsiteY2" fmla="*/ 0 h 5473445"/>
              <a:gd name="connsiteX3" fmla="*/ 12212929 w 12230393"/>
              <a:gd name="connsiteY3" fmla="*/ 4335422 h 5473445"/>
              <a:gd name="connsiteX4" fmla="*/ 7619064 w 12230393"/>
              <a:gd name="connsiteY4" fmla="*/ 5473445 h 5473445"/>
              <a:gd name="connsiteX5" fmla="*/ 1908 w 12230393"/>
              <a:gd name="connsiteY5" fmla="*/ 4726807 h 5473445"/>
              <a:gd name="connsiteX6" fmla="*/ 0 w 12230393"/>
              <a:gd name="connsiteY6" fmla="*/ 1390343 h 5473445"/>
              <a:gd name="connsiteX0" fmla="*/ 0 w 12230393"/>
              <a:gd name="connsiteY0" fmla="*/ 1390343 h 5473445"/>
              <a:gd name="connsiteX1" fmla="*/ 5597613 w 12230393"/>
              <a:gd name="connsiteY1" fmla="*/ 13929 h 5473445"/>
              <a:gd name="connsiteX2" fmla="*/ 12230393 w 12230393"/>
              <a:gd name="connsiteY2" fmla="*/ 0 h 5473445"/>
              <a:gd name="connsiteX3" fmla="*/ 12207205 w 12230393"/>
              <a:gd name="connsiteY3" fmla="*/ 4308752 h 5473445"/>
              <a:gd name="connsiteX4" fmla="*/ 7619064 w 12230393"/>
              <a:gd name="connsiteY4" fmla="*/ 5473445 h 5473445"/>
              <a:gd name="connsiteX5" fmla="*/ 1908 w 12230393"/>
              <a:gd name="connsiteY5" fmla="*/ 4726807 h 5473445"/>
              <a:gd name="connsiteX6" fmla="*/ 0 w 12230393"/>
              <a:gd name="connsiteY6" fmla="*/ 1390343 h 5473445"/>
              <a:gd name="connsiteX0" fmla="*/ 0 w 12230393"/>
              <a:gd name="connsiteY0" fmla="*/ 1390343 h 5473445"/>
              <a:gd name="connsiteX1" fmla="*/ 5597613 w 12230393"/>
              <a:gd name="connsiteY1" fmla="*/ 13929 h 5473445"/>
              <a:gd name="connsiteX2" fmla="*/ 12230393 w 12230393"/>
              <a:gd name="connsiteY2" fmla="*/ 0 h 5473445"/>
              <a:gd name="connsiteX3" fmla="*/ 12212929 w 12230393"/>
              <a:gd name="connsiteY3" fmla="*/ 4308752 h 5473445"/>
              <a:gd name="connsiteX4" fmla="*/ 7619064 w 12230393"/>
              <a:gd name="connsiteY4" fmla="*/ 5473445 h 5473445"/>
              <a:gd name="connsiteX5" fmla="*/ 1908 w 12230393"/>
              <a:gd name="connsiteY5" fmla="*/ 4726807 h 5473445"/>
              <a:gd name="connsiteX6" fmla="*/ 0 w 12230393"/>
              <a:gd name="connsiteY6" fmla="*/ 1390343 h 5473445"/>
              <a:gd name="connsiteX0" fmla="*/ 0 w 12215129"/>
              <a:gd name="connsiteY0" fmla="*/ 1376414 h 5459516"/>
              <a:gd name="connsiteX1" fmla="*/ 5597613 w 12215129"/>
              <a:gd name="connsiteY1" fmla="*/ 0 h 5459516"/>
              <a:gd name="connsiteX2" fmla="*/ 12215129 w 12215129"/>
              <a:gd name="connsiteY2" fmla="*/ 1311 h 5459516"/>
              <a:gd name="connsiteX3" fmla="*/ 12212929 w 12215129"/>
              <a:gd name="connsiteY3" fmla="*/ 4294823 h 5459516"/>
              <a:gd name="connsiteX4" fmla="*/ 7619064 w 12215129"/>
              <a:gd name="connsiteY4" fmla="*/ 5459516 h 5459516"/>
              <a:gd name="connsiteX5" fmla="*/ 1908 w 12215129"/>
              <a:gd name="connsiteY5" fmla="*/ 4712878 h 5459516"/>
              <a:gd name="connsiteX6" fmla="*/ 0 w 12215129"/>
              <a:gd name="connsiteY6" fmla="*/ 1376414 h 5459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215129" h="5459516">
                <a:moveTo>
                  <a:pt x="0" y="1376414"/>
                </a:moveTo>
                <a:lnTo>
                  <a:pt x="5597613" y="0"/>
                </a:lnTo>
                <a:lnTo>
                  <a:pt x="12215129" y="1311"/>
                </a:lnTo>
                <a:cubicBezTo>
                  <a:pt x="12208574" y="1445817"/>
                  <a:pt x="12219484" y="2850317"/>
                  <a:pt x="12212929" y="4294823"/>
                </a:cubicBezTo>
                <a:lnTo>
                  <a:pt x="7619064" y="5459516"/>
                </a:lnTo>
                <a:lnTo>
                  <a:pt x="1908" y="4712878"/>
                </a:lnTo>
                <a:cubicBezTo>
                  <a:pt x="-1370" y="3338530"/>
                  <a:pt x="3278" y="2750762"/>
                  <a:pt x="0" y="1376414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  <p:sp>
        <p:nvSpPr>
          <p:cNvPr id="8" name="Friform 5">
            <a:extLst>
              <a:ext uri="{FF2B5EF4-FFF2-40B4-BE49-F238E27FC236}">
                <a16:creationId xmlns:a16="http://schemas.microsoft.com/office/drawing/2014/main" id="{47915135-AD0B-437E-E35B-ABB156B81FCF}"/>
              </a:ext>
            </a:extLst>
          </p:cNvPr>
          <p:cNvSpPr/>
          <p:nvPr userDrawn="1"/>
        </p:nvSpPr>
        <p:spPr>
          <a:xfrm>
            <a:off x="-13012" y="-9422"/>
            <a:ext cx="5366364" cy="1333289"/>
          </a:xfrm>
          <a:custGeom>
            <a:avLst/>
            <a:gdLst>
              <a:gd name="connsiteX0" fmla="*/ 8467 w 5300134"/>
              <a:gd name="connsiteY0" fmla="*/ 0 h 1320800"/>
              <a:gd name="connsiteX1" fmla="*/ 0 w 5300134"/>
              <a:gd name="connsiteY1" fmla="*/ 1320800 h 1320800"/>
              <a:gd name="connsiteX2" fmla="*/ 5300134 w 5300134"/>
              <a:gd name="connsiteY2" fmla="*/ 8466 h 1320800"/>
              <a:gd name="connsiteX3" fmla="*/ 8467 w 5300134"/>
              <a:gd name="connsiteY3" fmla="*/ 0 h 1320800"/>
              <a:gd name="connsiteX0" fmla="*/ 8467 w 5300134"/>
              <a:gd name="connsiteY0" fmla="*/ 0 h 1320800"/>
              <a:gd name="connsiteX1" fmla="*/ 0 w 5300134"/>
              <a:gd name="connsiteY1" fmla="*/ 1320800 h 1320800"/>
              <a:gd name="connsiteX2" fmla="*/ 5300134 w 5300134"/>
              <a:gd name="connsiteY2" fmla="*/ 46566 h 1320800"/>
              <a:gd name="connsiteX3" fmla="*/ 8467 w 5300134"/>
              <a:gd name="connsiteY3" fmla="*/ 0 h 1320800"/>
              <a:gd name="connsiteX0" fmla="*/ 8467 w 5300134"/>
              <a:gd name="connsiteY0" fmla="*/ 0 h 1320800"/>
              <a:gd name="connsiteX1" fmla="*/ 0 w 5300134"/>
              <a:gd name="connsiteY1" fmla="*/ 1320800 h 1320800"/>
              <a:gd name="connsiteX2" fmla="*/ 5300134 w 5300134"/>
              <a:gd name="connsiteY2" fmla="*/ 4656 h 1320800"/>
              <a:gd name="connsiteX3" fmla="*/ 8467 w 5300134"/>
              <a:gd name="connsiteY3" fmla="*/ 0 h 1320800"/>
              <a:gd name="connsiteX0" fmla="*/ 2752 w 5294419"/>
              <a:gd name="connsiteY0" fmla="*/ 0 h 1320800"/>
              <a:gd name="connsiteX1" fmla="*/ 0 w 5294419"/>
              <a:gd name="connsiteY1" fmla="*/ 1320800 h 1320800"/>
              <a:gd name="connsiteX2" fmla="*/ 5294419 w 5294419"/>
              <a:gd name="connsiteY2" fmla="*/ 4656 h 1320800"/>
              <a:gd name="connsiteX3" fmla="*/ 2752 w 5294419"/>
              <a:gd name="connsiteY3" fmla="*/ 0 h 1320800"/>
              <a:gd name="connsiteX0" fmla="*/ 140 w 5291807"/>
              <a:gd name="connsiteY0" fmla="*/ 0 h 1326515"/>
              <a:gd name="connsiteX1" fmla="*/ 35488 w 5291807"/>
              <a:gd name="connsiteY1" fmla="*/ 1326515 h 1326515"/>
              <a:gd name="connsiteX2" fmla="*/ 5291807 w 5291807"/>
              <a:gd name="connsiteY2" fmla="*/ 4656 h 1326515"/>
              <a:gd name="connsiteX3" fmla="*/ 140 w 5291807"/>
              <a:gd name="connsiteY3" fmla="*/ 0 h 1326515"/>
              <a:gd name="connsiteX0" fmla="*/ 576 w 5292243"/>
              <a:gd name="connsiteY0" fmla="*/ 0 h 1332230"/>
              <a:gd name="connsiteX1" fmla="*/ 3539 w 5292243"/>
              <a:gd name="connsiteY1" fmla="*/ 1332230 h 1332230"/>
              <a:gd name="connsiteX2" fmla="*/ 5292243 w 5292243"/>
              <a:gd name="connsiteY2" fmla="*/ 4656 h 1332230"/>
              <a:gd name="connsiteX3" fmla="*/ 576 w 5292243"/>
              <a:gd name="connsiteY3" fmla="*/ 0 h 1332230"/>
              <a:gd name="connsiteX0" fmla="*/ 138 w 5291805"/>
              <a:gd name="connsiteY0" fmla="*/ 0 h 1332230"/>
              <a:gd name="connsiteX1" fmla="*/ 36121 w 5291805"/>
              <a:gd name="connsiteY1" fmla="*/ 1332230 h 1332230"/>
              <a:gd name="connsiteX2" fmla="*/ 5291805 w 5291805"/>
              <a:gd name="connsiteY2" fmla="*/ 4656 h 1332230"/>
              <a:gd name="connsiteX3" fmla="*/ 138 w 5291805"/>
              <a:gd name="connsiteY3" fmla="*/ 0 h 1332230"/>
              <a:gd name="connsiteX0" fmla="*/ 576 w 5292243"/>
              <a:gd name="connsiteY0" fmla="*/ 0 h 1332230"/>
              <a:gd name="connsiteX1" fmla="*/ 3539 w 5292243"/>
              <a:gd name="connsiteY1" fmla="*/ 1332230 h 1332230"/>
              <a:gd name="connsiteX2" fmla="*/ 5292243 w 5292243"/>
              <a:gd name="connsiteY2" fmla="*/ 4656 h 1332230"/>
              <a:gd name="connsiteX3" fmla="*/ 576 w 5292243"/>
              <a:gd name="connsiteY3" fmla="*/ 0 h 1332230"/>
              <a:gd name="connsiteX0" fmla="*/ 576 w 5292243"/>
              <a:gd name="connsiteY0" fmla="*/ 0 h 1332230"/>
              <a:gd name="connsiteX1" fmla="*/ 3539 w 5292243"/>
              <a:gd name="connsiteY1" fmla="*/ 1332230 h 1332230"/>
              <a:gd name="connsiteX2" fmla="*/ 5292243 w 5292243"/>
              <a:gd name="connsiteY2" fmla="*/ 4656 h 1332230"/>
              <a:gd name="connsiteX3" fmla="*/ 576 w 5292243"/>
              <a:gd name="connsiteY3" fmla="*/ 0 h 1332230"/>
              <a:gd name="connsiteX0" fmla="*/ 2117 w 5293784"/>
              <a:gd name="connsiteY0" fmla="*/ 0 h 1332230"/>
              <a:gd name="connsiteX1" fmla="*/ 0 w 5293784"/>
              <a:gd name="connsiteY1" fmla="*/ 1332230 h 1332230"/>
              <a:gd name="connsiteX2" fmla="*/ 5293784 w 5293784"/>
              <a:gd name="connsiteY2" fmla="*/ 4656 h 1332230"/>
              <a:gd name="connsiteX3" fmla="*/ 2117 w 5293784"/>
              <a:gd name="connsiteY3" fmla="*/ 0 h 1332230"/>
              <a:gd name="connsiteX0" fmla="*/ 2117 w 5309024"/>
              <a:gd name="connsiteY0" fmla="*/ 0 h 1332230"/>
              <a:gd name="connsiteX1" fmla="*/ 0 w 5309024"/>
              <a:gd name="connsiteY1" fmla="*/ 1332230 h 1332230"/>
              <a:gd name="connsiteX2" fmla="*/ 5309024 w 5309024"/>
              <a:gd name="connsiteY2" fmla="*/ 4656 h 1332230"/>
              <a:gd name="connsiteX3" fmla="*/ 2117 w 5309024"/>
              <a:gd name="connsiteY3" fmla="*/ 0 h 1332230"/>
              <a:gd name="connsiteX0" fmla="*/ 402 w 5316834"/>
              <a:gd name="connsiteY0" fmla="*/ 0 h 1332230"/>
              <a:gd name="connsiteX1" fmla="*/ 7810 w 5316834"/>
              <a:gd name="connsiteY1" fmla="*/ 1332230 h 1332230"/>
              <a:gd name="connsiteX2" fmla="*/ 5316834 w 5316834"/>
              <a:gd name="connsiteY2" fmla="*/ 4656 h 1332230"/>
              <a:gd name="connsiteX3" fmla="*/ 402 w 5316834"/>
              <a:gd name="connsiteY3" fmla="*/ 0 h 1332230"/>
              <a:gd name="connsiteX0" fmla="*/ 402 w 5316834"/>
              <a:gd name="connsiteY0" fmla="*/ 0 h 1332230"/>
              <a:gd name="connsiteX1" fmla="*/ 7810 w 5316834"/>
              <a:gd name="connsiteY1" fmla="*/ 1332230 h 1332230"/>
              <a:gd name="connsiteX2" fmla="*/ 5316834 w 5316834"/>
              <a:gd name="connsiteY2" fmla="*/ 6561 h 1332230"/>
              <a:gd name="connsiteX3" fmla="*/ 402 w 5316834"/>
              <a:gd name="connsiteY3" fmla="*/ 0 h 1332230"/>
              <a:gd name="connsiteX0" fmla="*/ 402 w 5366364"/>
              <a:gd name="connsiteY0" fmla="*/ 1059 h 1333289"/>
              <a:gd name="connsiteX1" fmla="*/ 7810 w 5366364"/>
              <a:gd name="connsiteY1" fmla="*/ 1333289 h 1333289"/>
              <a:gd name="connsiteX2" fmla="*/ 5366364 w 5366364"/>
              <a:gd name="connsiteY2" fmla="*/ 0 h 1333289"/>
              <a:gd name="connsiteX3" fmla="*/ 402 w 5366364"/>
              <a:gd name="connsiteY3" fmla="*/ 1059 h 13332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66364" h="1333289">
                <a:moveTo>
                  <a:pt x="402" y="1059"/>
                </a:moveTo>
                <a:cubicBezTo>
                  <a:pt x="-2420" y="441326"/>
                  <a:pt x="10632" y="893022"/>
                  <a:pt x="7810" y="1333289"/>
                </a:cubicBezTo>
                <a:lnTo>
                  <a:pt x="5366364" y="0"/>
                </a:lnTo>
                <a:lnTo>
                  <a:pt x="402" y="1059"/>
                </a:lnTo>
                <a:close/>
              </a:path>
            </a:pathLst>
          </a:custGeom>
          <a:solidFill>
            <a:srgbClr val="141B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9" name="Bilde 8" descr="Logo: Kristiansund kommune.">
            <a:extLst>
              <a:ext uri="{FF2B5EF4-FFF2-40B4-BE49-F238E27FC236}">
                <a16:creationId xmlns:a16="http://schemas.microsoft.com/office/drawing/2014/main" id="{E2662CA5-369E-E510-EC09-81665F1F6E6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2739" y="-76508"/>
            <a:ext cx="2087562" cy="1224894"/>
          </a:xfrm>
          <a:prstGeom prst="rect">
            <a:avLst/>
          </a:prstGeom>
        </p:spPr>
      </p:pic>
      <p:sp>
        <p:nvSpPr>
          <p:cNvPr id="10" name="Plassholder for tekst 12">
            <a:extLst>
              <a:ext uri="{FF2B5EF4-FFF2-40B4-BE49-F238E27FC236}">
                <a16:creationId xmlns:a16="http://schemas.microsoft.com/office/drawing/2014/main" id="{7C10BEF4-0C2F-B27C-4081-1D16C5E5C58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37131" y="5646468"/>
            <a:ext cx="4194589" cy="342764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Navn presentatør</a:t>
            </a:r>
          </a:p>
        </p:txBody>
      </p:sp>
      <p:sp>
        <p:nvSpPr>
          <p:cNvPr id="11" name="Plassholder for tekst 14">
            <a:extLst>
              <a:ext uri="{FF2B5EF4-FFF2-40B4-BE49-F238E27FC236}">
                <a16:creationId xmlns:a16="http://schemas.microsoft.com/office/drawing/2014/main" id="{9AE44F07-4252-31F2-EAB3-73C0DC8D71E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37268" y="5947819"/>
            <a:ext cx="9442450" cy="568232"/>
          </a:xfrm>
        </p:spPr>
        <p:txBody>
          <a:bodyPr>
            <a:normAutofit/>
          </a:bodyPr>
          <a:lstStyle>
            <a:lvl1pPr marL="0" indent="0">
              <a:buNone/>
              <a:defRPr sz="30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Tittel på presentasjon</a:t>
            </a:r>
          </a:p>
        </p:txBody>
      </p:sp>
    </p:spTree>
    <p:extLst>
      <p:ext uri="{BB962C8B-B14F-4D97-AF65-F5344CB8AC3E}">
        <p14:creationId xmlns:p14="http://schemas.microsoft.com/office/powerpoint/2010/main" val="20928996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- rø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iform 31">
            <a:extLst>
              <a:ext uri="{FF2B5EF4-FFF2-40B4-BE49-F238E27FC236}">
                <a16:creationId xmlns:a16="http://schemas.microsoft.com/office/drawing/2014/main" id="{D6AA89BF-C07D-09F9-0015-511E3BCC3B27}"/>
              </a:ext>
            </a:extLst>
          </p:cNvPr>
          <p:cNvSpPr/>
          <p:nvPr userDrawn="1"/>
        </p:nvSpPr>
        <p:spPr>
          <a:xfrm>
            <a:off x="7854467" y="4395579"/>
            <a:ext cx="4338258" cy="1514650"/>
          </a:xfrm>
          <a:custGeom>
            <a:avLst/>
            <a:gdLst>
              <a:gd name="connsiteX0" fmla="*/ 4353218 w 4353218"/>
              <a:gd name="connsiteY0" fmla="*/ 0 h 1514650"/>
              <a:gd name="connsiteX1" fmla="*/ 4353218 w 4353218"/>
              <a:gd name="connsiteY1" fmla="*/ 1514650 h 1514650"/>
              <a:gd name="connsiteX2" fmla="*/ 0 w 4353218"/>
              <a:gd name="connsiteY2" fmla="*/ 1088304 h 1514650"/>
              <a:gd name="connsiteX3" fmla="*/ 4353218 w 4353218"/>
              <a:gd name="connsiteY3" fmla="*/ 0 h 1514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53218" h="1514650">
                <a:moveTo>
                  <a:pt x="4353218" y="0"/>
                </a:moveTo>
                <a:lnTo>
                  <a:pt x="4353218" y="1514650"/>
                </a:lnTo>
                <a:lnTo>
                  <a:pt x="0" y="1088304"/>
                </a:lnTo>
                <a:lnTo>
                  <a:pt x="4353218" y="0"/>
                </a:lnTo>
                <a:close/>
              </a:path>
            </a:pathLst>
          </a:custGeom>
          <a:solidFill>
            <a:srgbClr val="FF69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Plassholder for bilde 36">
            <a:extLst>
              <a:ext uri="{FF2B5EF4-FFF2-40B4-BE49-F238E27FC236}">
                <a16:creationId xmlns:a16="http://schemas.microsoft.com/office/drawing/2014/main" id="{7ADA00A8-8A73-0739-5E98-6A357AA0AFD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10780" y="-17464"/>
            <a:ext cx="12240879" cy="5473445"/>
          </a:xfrm>
          <a:custGeom>
            <a:avLst/>
            <a:gdLst>
              <a:gd name="connsiteX0" fmla="*/ 0 w 12230100"/>
              <a:gd name="connsiteY0" fmla="*/ 0 h 5513388"/>
              <a:gd name="connsiteX1" fmla="*/ 12230100 w 12230100"/>
              <a:gd name="connsiteY1" fmla="*/ 0 h 5513388"/>
              <a:gd name="connsiteX2" fmla="*/ 12230100 w 12230100"/>
              <a:gd name="connsiteY2" fmla="*/ 5513388 h 5513388"/>
              <a:gd name="connsiteX3" fmla="*/ 0 w 12230100"/>
              <a:gd name="connsiteY3" fmla="*/ 5513388 h 5513388"/>
              <a:gd name="connsiteX4" fmla="*/ 0 w 12230100"/>
              <a:gd name="connsiteY4" fmla="*/ 0 h 5513388"/>
              <a:gd name="connsiteX0" fmla="*/ 0 w 12230100"/>
              <a:gd name="connsiteY0" fmla="*/ 25400 h 5538788"/>
              <a:gd name="connsiteX1" fmla="*/ 5400675 w 12230100"/>
              <a:gd name="connsiteY1" fmla="*/ 0 h 5538788"/>
              <a:gd name="connsiteX2" fmla="*/ 12230100 w 12230100"/>
              <a:gd name="connsiteY2" fmla="*/ 25400 h 5538788"/>
              <a:gd name="connsiteX3" fmla="*/ 12230100 w 12230100"/>
              <a:gd name="connsiteY3" fmla="*/ 5538788 h 5538788"/>
              <a:gd name="connsiteX4" fmla="*/ 0 w 12230100"/>
              <a:gd name="connsiteY4" fmla="*/ 5538788 h 5538788"/>
              <a:gd name="connsiteX5" fmla="*/ 0 w 12230100"/>
              <a:gd name="connsiteY5" fmla="*/ 25400 h 5538788"/>
              <a:gd name="connsiteX0" fmla="*/ 0 w 12230100"/>
              <a:gd name="connsiteY0" fmla="*/ 25400 h 5557838"/>
              <a:gd name="connsiteX1" fmla="*/ 5400675 w 12230100"/>
              <a:gd name="connsiteY1" fmla="*/ 0 h 5557838"/>
              <a:gd name="connsiteX2" fmla="*/ 12230100 w 12230100"/>
              <a:gd name="connsiteY2" fmla="*/ 25400 h 5557838"/>
              <a:gd name="connsiteX3" fmla="*/ 12230100 w 12230100"/>
              <a:gd name="connsiteY3" fmla="*/ 5538788 h 5557838"/>
              <a:gd name="connsiteX4" fmla="*/ 7658100 w 12230100"/>
              <a:gd name="connsiteY4" fmla="*/ 5557838 h 5557838"/>
              <a:gd name="connsiteX5" fmla="*/ 0 w 12230100"/>
              <a:gd name="connsiteY5" fmla="*/ 5538788 h 5557838"/>
              <a:gd name="connsiteX6" fmla="*/ 0 w 12230100"/>
              <a:gd name="connsiteY6" fmla="*/ 25400 h 5557838"/>
              <a:gd name="connsiteX0" fmla="*/ 0 w 12230100"/>
              <a:gd name="connsiteY0" fmla="*/ 1425576 h 5557838"/>
              <a:gd name="connsiteX1" fmla="*/ 5400675 w 12230100"/>
              <a:gd name="connsiteY1" fmla="*/ 0 h 5557838"/>
              <a:gd name="connsiteX2" fmla="*/ 12230100 w 12230100"/>
              <a:gd name="connsiteY2" fmla="*/ 25400 h 5557838"/>
              <a:gd name="connsiteX3" fmla="*/ 12230100 w 12230100"/>
              <a:gd name="connsiteY3" fmla="*/ 5538788 h 5557838"/>
              <a:gd name="connsiteX4" fmla="*/ 7658100 w 12230100"/>
              <a:gd name="connsiteY4" fmla="*/ 5557838 h 5557838"/>
              <a:gd name="connsiteX5" fmla="*/ 0 w 12230100"/>
              <a:gd name="connsiteY5" fmla="*/ 5538788 h 5557838"/>
              <a:gd name="connsiteX6" fmla="*/ 0 w 12230100"/>
              <a:gd name="connsiteY6" fmla="*/ 1425576 h 5557838"/>
              <a:gd name="connsiteX0" fmla="*/ 0 w 12230100"/>
              <a:gd name="connsiteY0" fmla="*/ 1400176 h 5532438"/>
              <a:gd name="connsiteX1" fmla="*/ 5597320 w 12230100"/>
              <a:gd name="connsiteY1" fmla="*/ 13929 h 5532438"/>
              <a:gd name="connsiteX2" fmla="*/ 12230100 w 12230100"/>
              <a:gd name="connsiteY2" fmla="*/ 0 h 5532438"/>
              <a:gd name="connsiteX3" fmla="*/ 12230100 w 12230100"/>
              <a:gd name="connsiteY3" fmla="*/ 5513388 h 5532438"/>
              <a:gd name="connsiteX4" fmla="*/ 7658100 w 12230100"/>
              <a:gd name="connsiteY4" fmla="*/ 5532438 h 5532438"/>
              <a:gd name="connsiteX5" fmla="*/ 0 w 12230100"/>
              <a:gd name="connsiteY5" fmla="*/ 5513388 h 5532438"/>
              <a:gd name="connsiteX6" fmla="*/ 0 w 12230100"/>
              <a:gd name="connsiteY6" fmla="*/ 1400176 h 5532438"/>
              <a:gd name="connsiteX0" fmla="*/ 0 w 12239933"/>
              <a:gd name="connsiteY0" fmla="*/ 1390343 h 5532438"/>
              <a:gd name="connsiteX1" fmla="*/ 5607153 w 12239933"/>
              <a:gd name="connsiteY1" fmla="*/ 13929 h 5532438"/>
              <a:gd name="connsiteX2" fmla="*/ 12239933 w 12239933"/>
              <a:gd name="connsiteY2" fmla="*/ 0 h 5532438"/>
              <a:gd name="connsiteX3" fmla="*/ 12239933 w 12239933"/>
              <a:gd name="connsiteY3" fmla="*/ 5513388 h 5532438"/>
              <a:gd name="connsiteX4" fmla="*/ 7667933 w 12239933"/>
              <a:gd name="connsiteY4" fmla="*/ 5532438 h 5532438"/>
              <a:gd name="connsiteX5" fmla="*/ 9833 w 12239933"/>
              <a:gd name="connsiteY5" fmla="*/ 5513388 h 5532438"/>
              <a:gd name="connsiteX6" fmla="*/ 0 w 12239933"/>
              <a:gd name="connsiteY6" fmla="*/ 1390343 h 5532438"/>
              <a:gd name="connsiteX0" fmla="*/ 946 w 12240879"/>
              <a:gd name="connsiteY0" fmla="*/ 1390343 h 5532438"/>
              <a:gd name="connsiteX1" fmla="*/ 5608099 w 12240879"/>
              <a:gd name="connsiteY1" fmla="*/ 13929 h 5532438"/>
              <a:gd name="connsiteX2" fmla="*/ 12240879 w 12240879"/>
              <a:gd name="connsiteY2" fmla="*/ 0 h 5532438"/>
              <a:gd name="connsiteX3" fmla="*/ 12240879 w 12240879"/>
              <a:gd name="connsiteY3" fmla="*/ 5513388 h 5532438"/>
              <a:gd name="connsiteX4" fmla="*/ 7668879 w 12240879"/>
              <a:gd name="connsiteY4" fmla="*/ 5532438 h 5532438"/>
              <a:gd name="connsiteX5" fmla="*/ 946 w 12240879"/>
              <a:gd name="connsiteY5" fmla="*/ 4726807 h 5532438"/>
              <a:gd name="connsiteX6" fmla="*/ 946 w 12240879"/>
              <a:gd name="connsiteY6" fmla="*/ 1390343 h 5532438"/>
              <a:gd name="connsiteX0" fmla="*/ 946 w 12240879"/>
              <a:gd name="connsiteY0" fmla="*/ 1390343 h 5513388"/>
              <a:gd name="connsiteX1" fmla="*/ 5608099 w 12240879"/>
              <a:gd name="connsiteY1" fmla="*/ 13929 h 5513388"/>
              <a:gd name="connsiteX2" fmla="*/ 12240879 w 12240879"/>
              <a:gd name="connsiteY2" fmla="*/ 0 h 5513388"/>
              <a:gd name="connsiteX3" fmla="*/ 12240879 w 12240879"/>
              <a:gd name="connsiteY3" fmla="*/ 5513388 h 5513388"/>
              <a:gd name="connsiteX4" fmla="*/ 7629550 w 12240879"/>
              <a:gd name="connsiteY4" fmla="*/ 5473445 h 5513388"/>
              <a:gd name="connsiteX5" fmla="*/ 946 w 12240879"/>
              <a:gd name="connsiteY5" fmla="*/ 4726807 h 5513388"/>
              <a:gd name="connsiteX6" fmla="*/ 946 w 12240879"/>
              <a:gd name="connsiteY6" fmla="*/ 1390343 h 5513388"/>
              <a:gd name="connsiteX0" fmla="*/ 946 w 12240879"/>
              <a:gd name="connsiteY0" fmla="*/ 1390343 h 5473445"/>
              <a:gd name="connsiteX1" fmla="*/ 5608099 w 12240879"/>
              <a:gd name="connsiteY1" fmla="*/ 13929 h 5473445"/>
              <a:gd name="connsiteX2" fmla="*/ 12240879 w 12240879"/>
              <a:gd name="connsiteY2" fmla="*/ 0 h 5473445"/>
              <a:gd name="connsiteX3" fmla="*/ 12221215 w 12240879"/>
              <a:gd name="connsiteY3" fmla="*/ 4333517 h 5473445"/>
              <a:gd name="connsiteX4" fmla="*/ 7629550 w 12240879"/>
              <a:gd name="connsiteY4" fmla="*/ 5473445 h 5473445"/>
              <a:gd name="connsiteX5" fmla="*/ 946 w 12240879"/>
              <a:gd name="connsiteY5" fmla="*/ 4726807 h 5473445"/>
              <a:gd name="connsiteX6" fmla="*/ 946 w 12240879"/>
              <a:gd name="connsiteY6" fmla="*/ 1390343 h 5473445"/>
              <a:gd name="connsiteX0" fmla="*/ 946 w 12240879"/>
              <a:gd name="connsiteY0" fmla="*/ 1390343 h 5473445"/>
              <a:gd name="connsiteX1" fmla="*/ 5608099 w 12240879"/>
              <a:gd name="connsiteY1" fmla="*/ 13929 h 5473445"/>
              <a:gd name="connsiteX2" fmla="*/ 12240879 w 12240879"/>
              <a:gd name="connsiteY2" fmla="*/ 0 h 5473445"/>
              <a:gd name="connsiteX3" fmla="*/ 12231047 w 12240879"/>
              <a:gd name="connsiteY3" fmla="*/ 4333517 h 5473445"/>
              <a:gd name="connsiteX4" fmla="*/ 7629550 w 12240879"/>
              <a:gd name="connsiteY4" fmla="*/ 5473445 h 5473445"/>
              <a:gd name="connsiteX5" fmla="*/ 946 w 12240879"/>
              <a:gd name="connsiteY5" fmla="*/ 4726807 h 5473445"/>
              <a:gd name="connsiteX6" fmla="*/ 946 w 12240879"/>
              <a:gd name="connsiteY6" fmla="*/ 1390343 h 54734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240879" h="5473445">
                <a:moveTo>
                  <a:pt x="946" y="1390343"/>
                </a:moveTo>
                <a:lnTo>
                  <a:pt x="5608099" y="13929"/>
                </a:lnTo>
                <a:lnTo>
                  <a:pt x="12240879" y="0"/>
                </a:lnTo>
                <a:cubicBezTo>
                  <a:pt x="12234324" y="1444506"/>
                  <a:pt x="12237602" y="2889011"/>
                  <a:pt x="12231047" y="4333517"/>
                </a:cubicBezTo>
                <a:lnTo>
                  <a:pt x="7629550" y="5473445"/>
                </a:lnTo>
                <a:lnTo>
                  <a:pt x="946" y="4726807"/>
                </a:lnTo>
                <a:cubicBezTo>
                  <a:pt x="-2332" y="3352459"/>
                  <a:pt x="4224" y="2764691"/>
                  <a:pt x="946" y="1390343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  <p:sp>
        <p:nvSpPr>
          <p:cNvPr id="5" name="Friform 34">
            <a:extLst>
              <a:ext uri="{FF2B5EF4-FFF2-40B4-BE49-F238E27FC236}">
                <a16:creationId xmlns:a16="http://schemas.microsoft.com/office/drawing/2014/main" id="{8AF92818-E04E-D44D-6D28-8EE8A764F7B1}"/>
              </a:ext>
            </a:extLst>
          </p:cNvPr>
          <p:cNvSpPr/>
          <p:nvPr userDrawn="1"/>
        </p:nvSpPr>
        <p:spPr>
          <a:xfrm>
            <a:off x="-14127" y="4784492"/>
            <a:ext cx="12215742" cy="2088748"/>
          </a:xfrm>
          <a:custGeom>
            <a:avLst/>
            <a:gdLst>
              <a:gd name="connsiteX0" fmla="*/ 784 w 12237708"/>
              <a:gd name="connsiteY0" fmla="*/ 0 h 2088748"/>
              <a:gd name="connsiteX1" fmla="*/ 12223421 w 12237708"/>
              <a:gd name="connsiteY1" fmla="*/ 1202923 h 2088748"/>
              <a:gd name="connsiteX2" fmla="*/ 12237708 w 12237708"/>
              <a:gd name="connsiteY2" fmla="*/ 2088748 h 2088748"/>
              <a:gd name="connsiteX3" fmla="*/ 7608 w 12237708"/>
              <a:gd name="connsiteY3" fmla="*/ 2088748 h 2088748"/>
              <a:gd name="connsiteX4" fmla="*/ 784 w 12237708"/>
              <a:gd name="connsiteY4" fmla="*/ 0 h 2088748"/>
              <a:gd name="connsiteX0" fmla="*/ 46 w 12236970"/>
              <a:gd name="connsiteY0" fmla="*/ 0 h 2088748"/>
              <a:gd name="connsiteX1" fmla="*/ 12222683 w 12236970"/>
              <a:gd name="connsiteY1" fmla="*/ 1202923 h 2088748"/>
              <a:gd name="connsiteX2" fmla="*/ 12236970 w 12236970"/>
              <a:gd name="connsiteY2" fmla="*/ 2088748 h 2088748"/>
              <a:gd name="connsiteX3" fmla="*/ 119411 w 12236970"/>
              <a:gd name="connsiteY3" fmla="*/ 2052553 h 2088748"/>
              <a:gd name="connsiteX4" fmla="*/ 46 w 12236970"/>
              <a:gd name="connsiteY4" fmla="*/ 0 h 2088748"/>
              <a:gd name="connsiteX0" fmla="*/ 437 w 12237361"/>
              <a:gd name="connsiteY0" fmla="*/ 0 h 2088748"/>
              <a:gd name="connsiteX1" fmla="*/ 12223074 w 12237361"/>
              <a:gd name="connsiteY1" fmla="*/ 1202923 h 2088748"/>
              <a:gd name="connsiteX2" fmla="*/ 12237361 w 12237361"/>
              <a:gd name="connsiteY2" fmla="*/ 2088748 h 2088748"/>
              <a:gd name="connsiteX3" fmla="*/ 12983 w 12237361"/>
              <a:gd name="connsiteY3" fmla="*/ 2073508 h 2088748"/>
              <a:gd name="connsiteX4" fmla="*/ 437 w 12237361"/>
              <a:gd name="connsiteY4" fmla="*/ 0 h 2088748"/>
              <a:gd name="connsiteX0" fmla="*/ 437 w 12223074"/>
              <a:gd name="connsiteY0" fmla="*/ 0 h 2073508"/>
              <a:gd name="connsiteX1" fmla="*/ 12223074 w 12223074"/>
              <a:gd name="connsiteY1" fmla="*/ 1202923 h 2073508"/>
              <a:gd name="connsiteX2" fmla="*/ 12170599 w 12223074"/>
              <a:gd name="connsiteY2" fmla="*/ 2027788 h 2073508"/>
              <a:gd name="connsiteX3" fmla="*/ 12983 w 12223074"/>
              <a:gd name="connsiteY3" fmla="*/ 2073508 h 2073508"/>
              <a:gd name="connsiteX4" fmla="*/ 437 w 12223074"/>
              <a:gd name="connsiteY4" fmla="*/ 0 h 2073508"/>
              <a:gd name="connsiteX0" fmla="*/ 437 w 12224008"/>
              <a:gd name="connsiteY0" fmla="*/ 0 h 2075413"/>
              <a:gd name="connsiteX1" fmla="*/ 12223074 w 12224008"/>
              <a:gd name="connsiteY1" fmla="*/ 1202923 h 2075413"/>
              <a:gd name="connsiteX2" fmla="*/ 12224008 w 12224008"/>
              <a:gd name="connsiteY2" fmla="*/ 2075413 h 2075413"/>
              <a:gd name="connsiteX3" fmla="*/ 12983 w 12224008"/>
              <a:gd name="connsiteY3" fmla="*/ 2073508 h 2075413"/>
              <a:gd name="connsiteX4" fmla="*/ 437 w 12224008"/>
              <a:gd name="connsiteY4" fmla="*/ 0 h 2075413"/>
              <a:gd name="connsiteX0" fmla="*/ 437 w 12224008"/>
              <a:gd name="connsiteY0" fmla="*/ 0 h 2075413"/>
              <a:gd name="connsiteX1" fmla="*/ 12110533 w 12224008"/>
              <a:gd name="connsiteY1" fmla="*/ 1250548 h 2075413"/>
              <a:gd name="connsiteX2" fmla="*/ 12224008 w 12224008"/>
              <a:gd name="connsiteY2" fmla="*/ 2075413 h 2075413"/>
              <a:gd name="connsiteX3" fmla="*/ 12983 w 12224008"/>
              <a:gd name="connsiteY3" fmla="*/ 2073508 h 2075413"/>
              <a:gd name="connsiteX4" fmla="*/ 437 w 12224008"/>
              <a:gd name="connsiteY4" fmla="*/ 0 h 2075413"/>
              <a:gd name="connsiteX0" fmla="*/ 437 w 12224008"/>
              <a:gd name="connsiteY0" fmla="*/ 0 h 2075413"/>
              <a:gd name="connsiteX1" fmla="*/ 12223074 w 12224008"/>
              <a:gd name="connsiteY1" fmla="*/ 1189588 h 2075413"/>
              <a:gd name="connsiteX2" fmla="*/ 12224008 w 12224008"/>
              <a:gd name="connsiteY2" fmla="*/ 2075413 h 2075413"/>
              <a:gd name="connsiteX3" fmla="*/ 12983 w 12224008"/>
              <a:gd name="connsiteY3" fmla="*/ 2073508 h 2075413"/>
              <a:gd name="connsiteX4" fmla="*/ 437 w 12224008"/>
              <a:gd name="connsiteY4" fmla="*/ 0 h 2075413"/>
              <a:gd name="connsiteX0" fmla="*/ 1044 w 12224615"/>
              <a:gd name="connsiteY0" fmla="*/ 0 h 2078588"/>
              <a:gd name="connsiteX1" fmla="*/ 12223681 w 12224615"/>
              <a:gd name="connsiteY1" fmla="*/ 1189588 h 2078588"/>
              <a:gd name="connsiteX2" fmla="*/ 12224615 w 12224615"/>
              <a:gd name="connsiteY2" fmla="*/ 2075413 h 2078588"/>
              <a:gd name="connsiteX3" fmla="*/ 5960 w 12224615"/>
              <a:gd name="connsiteY3" fmla="*/ 2078588 h 2078588"/>
              <a:gd name="connsiteX4" fmla="*/ 1044 w 12224615"/>
              <a:gd name="connsiteY4" fmla="*/ 0 h 2078588"/>
              <a:gd name="connsiteX0" fmla="*/ 1044 w 12223682"/>
              <a:gd name="connsiteY0" fmla="*/ 0 h 2078588"/>
              <a:gd name="connsiteX1" fmla="*/ 12223681 w 12223682"/>
              <a:gd name="connsiteY1" fmla="*/ 1189588 h 2078588"/>
              <a:gd name="connsiteX2" fmla="*/ 12158489 w 12223682"/>
              <a:gd name="connsiteY2" fmla="*/ 1994133 h 2078588"/>
              <a:gd name="connsiteX3" fmla="*/ 5960 w 12223682"/>
              <a:gd name="connsiteY3" fmla="*/ 2078588 h 2078588"/>
              <a:gd name="connsiteX4" fmla="*/ 1044 w 12223682"/>
              <a:gd name="connsiteY4" fmla="*/ 0 h 2078588"/>
              <a:gd name="connsiteX0" fmla="*/ 1044 w 12224615"/>
              <a:gd name="connsiteY0" fmla="*/ 0 h 2080493"/>
              <a:gd name="connsiteX1" fmla="*/ 12223681 w 12224615"/>
              <a:gd name="connsiteY1" fmla="*/ 1189588 h 2080493"/>
              <a:gd name="connsiteX2" fmla="*/ 12224615 w 12224615"/>
              <a:gd name="connsiteY2" fmla="*/ 2080493 h 2080493"/>
              <a:gd name="connsiteX3" fmla="*/ 5960 w 12224615"/>
              <a:gd name="connsiteY3" fmla="*/ 2078588 h 2080493"/>
              <a:gd name="connsiteX4" fmla="*/ 1044 w 12224615"/>
              <a:gd name="connsiteY4" fmla="*/ 0 h 2080493"/>
              <a:gd name="connsiteX0" fmla="*/ 2953 w 12226524"/>
              <a:gd name="connsiteY0" fmla="*/ 0 h 2088748"/>
              <a:gd name="connsiteX1" fmla="*/ 12225590 w 12226524"/>
              <a:gd name="connsiteY1" fmla="*/ 1189588 h 2088748"/>
              <a:gd name="connsiteX2" fmla="*/ 12226524 w 12226524"/>
              <a:gd name="connsiteY2" fmla="*/ 2080493 h 2088748"/>
              <a:gd name="connsiteX3" fmla="*/ 2782 w 12226524"/>
              <a:gd name="connsiteY3" fmla="*/ 2088748 h 2088748"/>
              <a:gd name="connsiteX4" fmla="*/ 2953 w 12226524"/>
              <a:gd name="connsiteY4" fmla="*/ 0 h 2088748"/>
              <a:gd name="connsiteX0" fmla="*/ 2953 w 12231611"/>
              <a:gd name="connsiteY0" fmla="*/ 0 h 2088748"/>
              <a:gd name="connsiteX1" fmla="*/ 12225590 w 12231611"/>
              <a:gd name="connsiteY1" fmla="*/ 1189588 h 2088748"/>
              <a:gd name="connsiteX2" fmla="*/ 12231611 w 12231611"/>
              <a:gd name="connsiteY2" fmla="*/ 2085573 h 2088748"/>
              <a:gd name="connsiteX3" fmla="*/ 2782 w 12231611"/>
              <a:gd name="connsiteY3" fmla="*/ 2088748 h 2088748"/>
              <a:gd name="connsiteX4" fmla="*/ 2953 w 12231611"/>
              <a:gd name="connsiteY4" fmla="*/ 0 h 2088748"/>
              <a:gd name="connsiteX0" fmla="*/ 2953 w 12231611"/>
              <a:gd name="connsiteY0" fmla="*/ 0 h 2088748"/>
              <a:gd name="connsiteX1" fmla="*/ 12230677 w 12231611"/>
              <a:gd name="connsiteY1" fmla="*/ 1199748 h 2088748"/>
              <a:gd name="connsiteX2" fmla="*/ 12231611 w 12231611"/>
              <a:gd name="connsiteY2" fmla="*/ 2085573 h 2088748"/>
              <a:gd name="connsiteX3" fmla="*/ 2782 w 12231611"/>
              <a:gd name="connsiteY3" fmla="*/ 2088748 h 2088748"/>
              <a:gd name="connsiteX4" fmla="*/ 2953 w 12231611"/>
              <a:gd name="connsiteY4" fmla="*/ 0 h 2088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31611" h="2088748">
                <a:moveTo>
                  <a:pt x="2953" y="0"/>
                </a:moveTo>
                <a:lnTo>
                  <a:pt x="12230677" y="1199748"/>
                </a:lnTo>
                <a:cubicBezTo>
                  <a:pt x="12230988" y="1490578"/>
                  <a:pt x="12231300" y="1794743"/>
                  <a:pt x="12231611" y="2085573"/>
                </a:cubicBezTo>
                <a:lnTo>
                  <a:pt x="2782" y="2088748"/>
                </a:lnTo>
                <a:cubicBezTo>
                  <a:pt x="-1981" y="1398185"/>
                  <a:pt x="252" y="707623"/>
                  <a:pt x="2953" y="0"/>
                </a:cubicBezTo>
                <a:close/>
              </a:path>
            </a:pathLst>
          </a:custGeom>
          <a:solidFill>
            <a:srgbClr val="141B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Plassholder for bilde 36">
            <a:extLst>
              <a:ext uri="{FF2B5EF4-FFF2-40B4-BE49-F238E27FC236}">
                <a16:creationId xmlns:a16="http://schemas.microsoft.com/office/drawing/2014/main" id="{4F597F0F-85AC-36EC-EE82-22D17524BC2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15" y="-2584"/>
            <a:ext cx="12196121" cy="5459516"/>
          </a:xfrm>
          <a:custGeom>
            <a:avLst/>
            <a:gdLst>
              <a:gd name="connsiteX0" fmla="*/ 0 w 12230100"/>
              <a:gd name="connsiteY0" fmla="*/ 0 h 5513388"/>
              <a:gd name="connsiteX1" fmla="*/ 12230100 w 12230100"/>
              <a:gd name="connsiteY1" fmla="*/ 0 h 5513388"/>
              <a:gd name="connsiteX2" fmla="*/ 12230100 w 12230100"/>
              <a:gd name="connsiteY2" fmla="*/ 5513388 h 5513388"/>
              <a:gd name="connsiteX3" fmla="*/ 0 w 12230100"/>
              <a:gd name="connsiteY3" fmla="*/ 5513388 h 5513388"/>
              <a:gd name="connsiteX4" fmla="*/ 0 w 12230100"/>
              <a:gd name="connsiteY4" fmla="*/ 0 h 5513388"/>
              <a:gd name="connsiteX0" fmla="*/ 0 w 12230100"/>
              <a:gd name="connsiteY0" fmla="*/ 25400 h 5538788"/>
              <a:gd name="connsiteX1" fmla="*/ 5400675 w 12230100"/>
              <a:gd name="connsiteY1" fmla="*/ 0 h 5538788"/>
              <a:gd name="connsiteX2" fmla="*/ 12230100 w 12230100"/>
              <a:gd name="connsiteY2" fmla="*/ 25400 h 5538788"/>
              <a:gd name="connsiteX3" fmla="*/ 12230100 w 12230100"/>
              <a:gd name="connsiteY3" fmla="*/ 5538788 h 5538788"/>
              <a:gd name="connsiteX4" fmla="*/ 0 w 12230100"/>
              <a:gd name="connsiteY4" fmla="*/ 5538788 h 5538788"/>
              <a:gd name="connsiteX5" fmla="*/ 0 w 12230100"/>
              <a:gd name="connsiteY5" fmla="*/ 25400 h 5538788"/>
              <a:gd name="connsiteX0" fmla="*/ 0 w 12230100"/>
              <a:gd name="connsiteY0" fmla="*/ 25400 h 5557838"/>
              <a:gd name="connsiteX1" fmla="*/ 5400675 w 12230100"/>
              <a:gd name="connsiteY1" fmla="*/ 0 h 5557838"/>
              <a:gd name="connsiteX2" fmla="*/ 12230100 w 12230100"/>
              <a:gd name="connsiteY2" fmla="*/ 25400 h 5557838"/>
              <a:gd name="connsiteX3" fmla="*/ 12230100 w 12230100"/>
              <a:gd name="connsiteY3" fmla="*/ 5538788 h 5557838"/>
              <a:gd name="connsiteX4" fmla="*/ 7658100 w 12230100"/>
              <a:gd name="connsiteY4" fmla="*/ 5557838 h 5557838"/>
              <a:gd name="connsiteX5" fmla="*/ 0 w 12230100"/>
              <a:gd name="connsiteY5" fmla="*/ 5538788 h 5557838"/>
              <a:gd name="connsiteX6" fmla="*/ 0 w 12230100"/>
              <a:gd name="connsiteY6" fmla="*/ 25400 h 5557838"/>
              <a:gd name="connsiteX0" fmla="*/ 0 w 12230100"/>
              <a:gd name="connsiteY0" fmla="*/ 1425576 h 5557838"/>
              <a:gd name="connsiteX1" fmla="*/ 5400675 w 12230100"/>
              <a:gd name="connsiteY1" fmla="*/ 0 h 5557838"/>
              <a:gd name="connsiteX2" fmla="*/ 12230100 w 12230100"/>
              <a:gd name="connsiteY2" fmla="*/ 25400 h 5557838"/>
              <a:gd name="connsiteX3" fmla="*/ 12230100 w 12230100"/>
              <a:gd name="connsiteY3" fmla="*/ 5538788 h 5557838"/>
              <a:gd name="connsiteX4" fmla="*/ 7658100 w 12230100"/>
              <a:gd name="connsiteY4" fmla="*/ 5557838 h 5557838"/>
              <a:gd name="connsiteX5" fmla="*/ 0 w 12230100"/>
              <a:gd name="connsiteY5" fmla="*/ 5538788 h 5557838"/>
              <a:gd name="connsiteX6" fmla="*/ 0 w 12230100"/>
              <a:gd name="connsiteY6" fmla="*/ 1425576 h 5557838"/>
              <a:gd name="connsiteX0" fmla="*/ 0 w 12230100"/>
              <a:gd name="connsiteY0" fmla="*/ 1400176 h 5532438"/>
              <a:gd name="connsiteX1" fmla="*/ 5597320 w 12230100"/>
              <a:gd name="connsiteY1" fmla="*/ 13929 h 5532438"/>
              <a:gd name="connsiteX2" fmla="*/ 12230100 w 12230100"/>
              <a:gd name="connsiteY2" fmla="*/ 0 h 5532438"/>
              <a:gd name="connsiteX3" fmla="*/ 12230100 w 12230100"/>
              <a:gd name="connsiteY3" fmla="*/ 5513388 h 5532438"/>
              <a:gd name="connsiteX4" fmla="*/ 7658100 w 12230100"/>
              <a:gd name="connsiteY4" fmla="*/ 5532438 h 5532438"/>
              <a:gd name="connsiteX5" fmla="*/ 0 w 12230100"/>
              <a:gd name="connsiteY5" fmla="*/ 5513388 h 5532438"/>
              <a:gd name="connsiteX6" fmla="*/ 0 w 12230100"/>
              <a:gd name="connsiteY6" fmla="*/ 1400176 h 5532438"/>
              <a:gd name="connsiteX0" fmla="*/ 0 w 12239933"/>
              <a:gd name="connsiteY0" fmla="*/ 1390343 h 5532438"/>
              <a:gd name="connsiteX1" fmla="*/ 5607153 w 12239933"/>
              <a:gd name="connsiteY1" fmla="*/ 13929 h 5532438"/>
              <a:gd name="connsiteX2" fmla="*/ 12239933 w 12239933"/>
              <a:gd name="connsiteY2" fmla="*/ 0 h 5532438"/>
              <a:gd name="connsiteX3" fmla="*/ 12239933 w 12239933"/>
              <a:gd name="connsiteY3" fmla="*/ 5513388 h 5532438"/>
              <a:gd name="connsiteX4" fmla="*/ 7667933 w 12239933"/>
              <a:gd name="connsiteY4" fmla="*/ 5532438 h 5532438"/>
              <a:gd name="connsiteX5" fmla="*/ 9833 w 12239933"/>
              <a:gd name="connsiteY5" fmla="*/ 5513388 h 5532438"/>
              <a:gd name="connsiteX6" fmla="*/ 0 w 12239933"/>
              <a:gd name="connsiteY6" fmla="*/ 1390343 h 5532438"/>
              <a:gd name="connsiteX0" fmla="*/ 946 w 12240879"/>
              <a:gd name="connsiteY0" fmla="*/ 1390343 h 5532438"/>
              <a:gd name="connsiteX1" fmla="*/ 5608099 w 12240879"/>
              <a:gd name="connsiteY1" fmla="*/ 13929 h 5532438"/>
              <a:gd name="connsiteX2" fmla="*/ 12240879 w 12240879"/>
              <a:gd name="connsiteY2" fmla="*/ 0 h 5532438"/>
              <a:gd name="connsiteX3" fmla="*/ 12240879 w 12240879"/>
              <a:gd name="connsiteY3" fmla="*/ 5513388 h 5532438"/>
              <a:gd name="connsiteX4" fmla="*/ 7668879 w 12240879"/>
              <a:gd name="connsiteY4" fmla="*/ 5532438 h 5532438"/>
              <a:gd name="connsiteX5" fmla="*/ 946 w 12240879"/>
              <a:gd name="connsiteY5" fmla="*/ 4726807 h 5532438"/>
              <a:gd name="connsiteX6" fmla="*/ 946 w 12240879"/>
              <a:gd name="connsiteY6" fmla="*/ 1390343 h 5532438"/>
              <a:gd name="connsiteX0" fmla="*/ 946 w 12240879"/>
              <a:gd name="connsiteY0" fmla="*/ 1390343 h 5513388"/>
              <a:gd name="connsiteX1" fmla="*/ 5608099 w 12240879"/>
              <a:gd name="connsiteY1" fmla="*/ 13929 h 5513388"/>
              <a:gd name="connsiteX2" fmla="*/ 12240879 w 12240879"/>
              <a:gd name="connsiteY2" fmla="*/ 0 h 5513388"/>
              <a:gd name="connsiteX3" fmla="*/ 12240879 w 12240879"/>
              <a:gd name="connsiteY3" fmla="*/ 5513388 h 5513388"/>
              <a:gd name="connsiteX4" fmla="*/ 7629550 w 12240879"/>
              <a:gd name="connsiteY4" fmla="*/ 5473445 h 5513388"/>
              <a:gd name="connsiteX5" fmla="*/ 946 w 12240879"/>
              <a:gd name="connsiteY5" fmla="*/ 4726807 h 5513388"/>
              <a:gd name="connsiteX6" fmla="*/ 946 w 12240879"/>
              <a:gd name="connsiteY6" fmla="*/ 1390343 h 5513388"/>
              <a:gd name="connsiteX0" fmla="*/ 946 w 12240879"/>
              <a:gd name="connsiteY0" fmla="*/ 1390343 h 5473445"/>
              <a:gd name="connsiteX1" fmla="*/ 5608099 w 12240879"/>
              <a:gd name="connsiteY1" fmla="*/ 13929 h 5473445"/>
              <a:gd name="connsiteX2" fmla="*/ 12240879 w 12240879"/>
              <a:gd name="connsiteY2" fmla="*/ 0 h 5473445"/>
              <a:gd name="connsiteX3" fmla="*/ 12221215 w 12240879"/>
              <a:gd name="connsiteY3" fmla="*/ 4333517 h 5473445"/>
              <a:gd name="connsiteX4" fmla="*/ 7629550 w 12240879"/>
              <a:gd name="connsiteY4" fmla="*/ 5473445 h 5473445"/>
              <a:gd name="connsiteX5" fmla="*/ 946 w 12240879"/>
              <a:gd name="connsiteY5" fmla="*/ 4726807 h 5473445"/>
              <a:gd name="connsiteX6" fmla="*/ 946 w 12240879"/>
              <a:gd name="connsiteY6" fmla="*/ 1390343 h 5473445"/>
              <a:gd name="connsiteX0" fmla="*/ 946 w 12240879"/>
              <a:gd name="connsiteY0" fmla="*/ 1390343 h 5473445"/>
              <a:gd name="connsiteX1" fmla="*/ 5608099 w 12240879"/>
              <a:gd name="connsiteY1" fmla="*/ 13929 h 5473445"/>
              <a:gd name="connsiteX2" fmla="*/ 12240879 w 12240879"/>
              <a:gd name="connsiteY2" fmla="*/ 0 h 5473445"/>
              <a:gd name="connsiteX3" fmla="*/ 12231047 w 12240879"/>
              <a:gd name="connsiteY3" fmla="*/ 4333517 h 5473445"/>
              <a:gd name="connsiteX4" fmla="*/ 7629550 w 12240879"/>
              <a:gd name="connsiteY4" fmla="*/ 5473445 h 5473445"/>
              <a:gd name="connsiteX5" fmla="*/ 946 w 12240879"/>
              <a:gd name="connsiteY5" fmla="*/ 4726807 h 5473445"/>
              <a:gd name="connsiteX6" fmla="*/ 946 w 12240879"/>
              <a:gd name="connsiteY6" fmla="*/ 1390343 h 5473445"/>
              <a:gd name="connsiteX0" fmla="*/ 4466 w 12240583"/>
              <a:gd name="connsiteY0" fmla="*/ 1390343 h 5473445"/>
              <a:gd name="connsiteX1" fmla="*/ 5607803 w 12240583"/>
              <a:gd name="connsiteY1" fmla="*/ 13929 h 5473445"/>
              <a:gd name="connsiteX2" fmla="*/ 12240583 w 12240583"/>
              <a:gd name="connsiteY2" fmla="*/ 0 h 5473445"/>
              <a:gd name="connsiteX3" fmla="*/ 12230751 w 12240583"/>
              <a:gd name="connsiteY3" fmla="*/ 4333517 h 5473445"/>
              <a:gd name="connsiteX4" fmla="*/ 7629254 w 12240583"/>
              <a:gd name="connsiteY4" fmla="*/ 5473445 h 5473445"/>
              <a:gd name="connsiteX5" fmla="*/ 650 w 12240583"/>
              <a:gd name="connsiteY5" fmla="*/ 4726807 h 5473445"/>
              <a:gd name="connsiteX6" fmla="*/ 4466 w 12240583"/>
              <a:gd name="connsiteY6" fmla="*/ 1390343 h 5473445"/>
              <a:gd name="connsiteX0" fmla="*/ 47842 w 12240076"/>
              <a:gd name="connsiteY0" fmla="*/ 1384628 h 5473445"/>
              <a:gd name="connsiteX1" fmla="*/ 5607296 w 12240076"/>
              <a:gd name="connsiteY1" fmla="*/ 13929 h 5473445"/>
              <a:gd name="connsiteX2" fmla="*/ 12240076 w 12240076"/>
              <a:gd name="connsiteY2" fmla="*/ 0 h 5473445"/>
              <a:gd name="connsiteX3" fmla="*/ 12230244 w 12240076"/>
              <a:gd name="connsiteY3" fmla="*/ 4333517 h 5473445"/>
              <a:gd name="connsiteX4" fmla="*/ 7628747 w 12240076"/>
              <a:gd name="connsiteY4" fmla="*/ 5473445 h 5473445"/>
              <a:gd name="connsiteX5" fmla="*/ 143 w 12240076"/>
              <a:gd name="connsiteY5" fmla="*/ 4726807 h 5473445"/>
              <a:gd name="connsiteX6" fmla="*/ 47842 w 12240076"/>
              <a:gd name="connsiteY6" fmla="*/ 1384628 h 5473445"/>
              <a:gd name="connsiteX0" fmla="*/ 9983 w 12240376"/>
              <a:gd name="connsiteY0" fmla="*/ 1390343 h 5473445"/>
              <a:gd name="connsiteX1" fmla="*/ 5607596 w 12240376"/>
              <a:gd name="connsiteY1" fmla="*/ 13929 h 5473445"/>
              <a:gd name="connsiteX2" fmla="*/ 12240376 w 12240376"/>
              <a:gd name="connsiteY2" fmla="*/ 0 h 5473445"/>
              <a:gd name="connsiteX3" fmla="*/ 12230544 w 12240376"/>
              <a:gd name="connsiteY3" fmla="*/ 4333517 h 5473445"/>
              <a:gd name="connsiteX4" fmla="*/ 7629047 w 12240376"/>
              <a:gd name="connsiteY4" fmla="*/ 5473445 h 5473445"/>
              <a:gd name="connsiteX5" fmla="*/ 443 w 12240376"/>
              <a:gd name="connsiteY5" fmla="*/ 4726807 h 5473445"/>
              <a:gd name="connsiteX6" fmla="*/ 9983 w 12240376"/>
              <a:gd name="connsiteY6" fmla="*/ 1390343 h 5473445"/>
              <a:gd name="connsiteX0" fmla="*/ 0 w 12230393"/>
              <a:gd name="connsiteY0" fmla="*/ 1390343 h 5473445"/>
              <a:gd name="connsiteX1" fmla="*/ 5597613 w 12230393"/>
              <a:gd name="connsiteY1" fmla="*/ 13929 h 5473445"/>
              <a:gd name="connsiteX2" fmla="*/ 12230393 w 12230393"/>
              <a:gd name="connsiteY2" fmla="*/ 0 h 5473445"/>
              <a:gd name="connsiteX3" fmla="*/ 12220561 w 12230393"/>
              <a:gd name="connsiteY3" fmla="*/ 4333517 h 5473445"/>
              <a:gd name="connsiteX4" fmla="*/ 7619064 w 12230393"/>
              <a:gd name="connsiteY4" fmla="*/ 5473445 h 5473445"/>
              <a:gd name="connsiteX5" fmla="*/ 1908 w 12230393"/>
              <a:gd name="connsiteY5" fmla="*/ 4726807 h 5473445"/>
              <a:gd name="connsiteX6" fmla="*/ 0 w 12230393"/>
              <a:gd name="connsiteY6" fmla="*/ 1390343 h 5473445"/>
              <a:gd name="connsiteX0" fmla="*/ 0 w 12230393"/>
              <a:gd name="connsiteY0" fmla="*/ 1390343 h 5473445"/>
              <a:gd name="connsiteX1" fmla="*/ 5597613 w 12230393"/>
              <a:gd name="connsiteY1" fmla="*/ 13929 h 5473445"/>
              <a:gd name="connsiteX2" fmla="*/ 12230393 w 12230393"/>
              <a:gd name="connsiteY2" fmla="*/ 0 h 5473445"/>
              <a:gd name="connsiteX3" fmla="*/ 12212929 w 12230393"/>
              <a:gd name="connsiteY3" fmla="*/ 4335422 h 5473445"/>
              <a:gd name="connsiteX4" fmla="*/ 7619064 w 12230393"/>
              <a:gd name="connsiteY4" fmla="*/ 5473445 h 5473445"/>
              <a:gd name="connsiteX5" fmla="*/ 1908 w 12230393"/>
              <a:gd name="connsiteY5" fmla="*/ 4726807 h 5473445"/>
              <a:gd name="connsiteX6" fmla="*/ 0 w 12230393"/>
              <a:gd name="connsiteY6" fmla="*/ 1390343 h 5473445"/>
              <a:gd name="connsiteX0" fmla="*/ 0 w 12230393"/>
              <a:gd name="connsiteY0" fmla="*/ 1390343 h 5473445"/>
              <a:gd name="connsiteX1" fmla="*/ 5597613 w 12230393"/>
              <a:gd name="connsiteY1" fmla="*/ 13929 h 5473445"/>
              <a:gd name="connsiteX2" fmla="*/ 12230393 w 12230393"/>
              <a:gd name="connsiteY2" fmla="*/ 0 h 5473445"/>
              <a:gd name="connsiteX3" fmla="*/ 12207205 w 12230393"/>
              <a:gd name="connsiteY3" fmla="*/ 4308752 h 5473445"/>
              <a:gd name="connsiteX4" fmla="*/ 7619064 w 12230393"/>
              <a:gd name="connsiteY4" fmla="*/ 5473445 h 5473445"/>
              <a:gd name="connsiteX5" fmla="*/ 1908 w 12230393"/>
              <a:gd name="connsiteY5" fmla="*/ 4726807 h 5473445"/>
              <a:gd name="connsiteX6" fmla="*/ 0 w 12230393"/>
              <a:gd name="connsiteY6" fmla="*/ 1390343 h 5473445"/>
              <a:gd name="connsiteX0" fmla="*/ 0 w 12230393"/>
              <a:gd name="connsiteY0" fmla="*/ 1390343 h 5473445"/>
              <a:gd name="connsiteX1" fmla="*/ 5597613 w 12230393"/>
              <a:gd name="connsiteY1" fmla="*/ 13929 h 5473445"/>
              <a:gd name="connsiteX2" fmla="*/ 12230393 w 12230393"/>
              <a:gd name="connsiteY2" fmla="*/ 0 h 5473445"/>
              <a:gd name="connsiteX3" fmla="*/ 12212929 w 12230393"/>
              <a:gd name="connsiteY3" fmla="*/ 4308752 h 5473445"/>
              <a:gd name="connsiteX4" fmla="*/ 7619064 w 12230393"/>
              <a:gd name="connsiteY4" fmla="*/ 5473445 h 5473445"/>
              <a:gd name="connsiteX5" fmla="*/ 1908 w 12230393"/>
              <a:gd name="connsiteY5" fmla="*/ 4726807 h 5473445"/>
              <a:gd name="connsiteX6" fmla="*/ 0 w 12230393"/>
              <a:gd name="connsiteY6" fmla="*/ 1390343 h 5473445"/>
              <a:gd name="connsiteX0" fmla="*/ 0 w 12215129"/>
              <a:gd name="connsiteY0" fmla="*/ 1376414 h 5459516"/>
              <a:gd name="connsiteX1" fmla="*/ 5597613 w 12215129"/>
              <a:gd name="connsiteY1" fmla="*/ 0 h 5459516"/>
              <a:gd name="connsiteX2" fmla="*/ 12215129 w 12215129"/>
              <a:gd name="connsiteY2" fmla="*/ 1311 h 5459516"/>
              <a:gd name="connsiteX3" fmla="*/ 12212929 w 12215129"/>
              <a:gd name="connsiteY3" fmla="*/ 4294823 h 5459516"/>
              <a:gd name="connsiteX4" fmla="*/ 7619064 w 12215129"/>
              <a:gd name="connsiteY4" fmla="*/ 5459516 h 5459516"/>
              <a:gd name="connsiteX5" fmla="*/ 1908 w 12215129"/>
              <a:gd name="connsiteY5" fmla="*/ 4712878 h 5459516"/>
              <a:gd name="connsiteX6" fmla="*/ 0 w 12215129"/>
              <a:gd name="connsiteY6" fmla="*/ 1376414 h 5459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215129" h="5459516">
                <a:moveTo>
                  <a:pt x="0" y="1376414"/>
                </a:moveTo>
                <a:lnTo>
                  <a:pt x="5597613" y="0"/>
                </a:lnTo>
                <a:lnTo>
                  <a:pt x="12215129" y="1311"/>
                </a:lnTo>
                <a:cubicBezTo>
                  <a:pt x="12208574" y="1445817"/>
                  <a:pt x="12219484" y="2850317"/>
                  <a:pt x="12212929" y="4294823"/>
                </a:cubicBezTo>
                <a:lnTo>
                  <a:pt x="7619064" y="5459516"/>
                </a:lnTo>
                <a:lnTo>
                  <a:pt x="1908" y="4712878"/>
                </a:lnTo>
                <a:cubicBezTo>
                  <a:pt x="-1370" y="3338530"/>
                  <a:pt x="3278" y="2750762"/>
                  <a:pt x="0" y="1376414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  <p:sp>
        <p:nvSpPr>
          <p:cNvPr id="8" name="Friform 5">
            <a:extLst>
              <a:ext uri="{FF2B5EF4-FFF2-40B4-BE49-F238E27FC236}">
                <a16:creationId xmlns:a16="http://schemas.microsoft.com/office/drawing/2014/main" id="{EA9E248A-9E2D-F5AA-0223-CD7DD93E0720}"/>
              </a:ext>
            </a:extLst>
          </p:cNvPr>
          <p:cNvSpPr/>
          <p:nvPr userDrawn="1"/>
        </p:nvSpPr>
        <p:spPr>
          <a:xfrm>
            <a:off x="-13012" y="-9422"/>
            <a:ext cx="5366364" cy="1333289"/>
          </a:xfrm>
          <a:custGeom>
            <a:avLst/>
            <a:gdLst>
              <a:gd name="connsiteX0" fmla="*/ 8467 w 5300134"/>
              <a:gd name="connsiteY0" fmla="*/ 0 h 1320800"/>
              <a:gd name="connsiteX1" fmla="*/ 0 w 5300134"/>
              <a:gd name="connsiteY1" fmla="*/ 1320800 h 1320800"/>
              <a:gd name="connsiteX2" fmla="*/ 5300134 w 5300134"/>
              <a:gd name="connsiteY2" fmla="*/ 8466 h 1320800"/>
              <a:gd name="connsiteX3" fmla="*/ 8467 w 5300134"/>
              <a:gd name="connsiteY3" fmla="*/ 0 h 1320800"/>
              <a:gd name="connsiteX0" fmla="*/ 8467 w 5300134"/>
              <a:gd name="connsiteY0" fmla="*/ 0 h 1320800"/>
              <a:gd name="connsiteX1" fmla="*/ 0 w 5300134"/>
              <a:gd name="connsiteY1" fmla="*/ 1320800 h 1320800"/>
              <a:gd name="connsiteX2" fmla="*/ 5300134 w 5300134"/>
              <a:gd name="connsiteY2" fmla="*/ 46566 h 1320800"/>
              <a:gd name="connsiteX3" fmla="*/ 8467 w 5300134"/>
              <a:gd name="connsiteY3" fmla="*/ 0 h 1320800"/>
              <a:gd name="connsiteX0" fmla="*/ 8467 w 5300134"/>
              <a:gd name="connsiteY0" fmla="*/ 0 h 1320800"/>
              <a:gd name="connsiteX1" fmla="*/ 0 w 5300134"/>
              <a:gd name="connsiteY1" fmla="*/ 1320800 h 1320800"/>
              <a:gd name="connsiteX2" fmla="*/ 5300134 w 5300134"/>
              <a:gd name="connsiteY2" fmla="*/ 4656 h 1320800"/>
              <a:gd name="connsiteX3" fmla="*/ 8467 w 5300134"/>
              <a:gd name="connsiteY3" fmla="*/ 0 h 1320800"/>
              <a:gd name="connsiteX0" fmla="*/ 2752 w 5294419"/>
              <a:gd name="connsiteY0" fmla="*/ 0 h 1320800"/>
              <a:gd name="connsiteX1" fmla="*/ 0 w 5294419"/>
              <a:gd name="connsiteY1" fmla="*/ 1320800 h 1320800"/>
              <a:gd name="connsiteX2" fmla="*/ 5294419 w 5294419"/>
              <a:gd name="connsiteY2" fmla="*/ 4656 h 1320800"/>
              <a:gd name="connsiteX3" fmla="*/ 2752 w 5294419"/>
              <a:gd name="connsiteY3" fmla="*/ 0 h 1320800"/>
              <a:gd name="connsiteX0" fmla="*/ 140 w 5291807"/>
              <a:gd name="connsiteY0" fmla="*/ 0 h 1326515"/>
              <a:gd name="connsiteX1" fmla="*/ 35488 w 5291807"/>
              <a:gd name="connsiteY1" fmla="*/ 1326515 h 1326515"/>
              <a:gd name="connsiteX2" fmla="*/ 5291807 w 5291807"/>
              <a:gd name="connsiteY2" fmla="*/ 4656 h 1326515"/>
              <a:gd name="connsiteX3" fmla="*/ 140 w 5291807"/>
              <a:gd name="connsiteY3" fmla="*/ 0 h 1326515"/>
              <a:gd name="connsiteX0" fmla="*/ 576 w 5292243"/>
              <a:gd name="connsiteY0" fmla="*/ 0 h 1332230"/>
              <a:gd name="connsiteX1" fmla="*/ 3539 w 5292243"/>
              <a:gd name="connsiteY1" fmla="*/ 1332230 h 1332230"/>
              <a:gd name="connsiteX2" fmla="*/ 5292243 w 5292243"/>
              <a:gd name="connsiteY2" fmla="*/ 4656 h 1332230"/>
              <a:gd name="connsiteX3" fmla="*/ 576 w 5292243"/>
              <a:gd name="connsiteY3" fmla="*/ 0 h 1332230"/>
              <a:gd name="connsiteX0" fmla="*/ 138 w 5291805"/>
              <a:gd name="connsiteY0" fmla="*/ 0 h 1332230"/>
              <a:gd name="connsiteX1" fmla="*/ 36121 w 5291805"/>
              <a:gd name="connsiteY1" fmla="*/ 1332230 h 1332230"/>
              <a:gd name="connsiteX2" fmla="*/ 5291805 w 5291805"/>
              <a:gd name="connsiteY2" fmla="*/ 4656 h 1332230"/>
              <a:gd name="connsiteX3" fmla="*/ 138 w 5291805"/>
              <a:gd name="connsiteY3" fmla="*/ 0 h 1332230"/>
              <a:gd name="connsiteX0" fmla="*/ 576 w 5292243"/>
              <a:gd name="connsiteY0" fmla="*/ 0 h 1332230"/>
              <a:gd name="connsiteX1" fmla="*/ 3539 w 5292243"/>
              <a:gd name="connsiteY1" fmla="*/ 1332230 h 1332230"/>
              <a:gd name="connsiteX2" fmla="*/ 5292243 w 5292243"/>
              <a:gd name="connsiteY2" fmla="*/ 4656 h 1332230"/>
              <a:gd name="connsiteX3" fmla="*/ 576 w 5292243"/>
              <a:gd name="connsiteY3" fmla="*/ 0 h 1332230"/>
              <a:gd name="connsiteX0" fmla="*/ 576 w 5292243"/>
              <a:gd name="connsiteY0" fmla="*/ 0 h 1332230"/>
              <a:gd name="connsiteX1" fmla="*/ 3539 w 5292243"/>
              <a:gd name="connsiteY1" fmla="*/ 1332230 h 1332230"/>
              <a:gd name="connsiteX2" fmla="*/ 5292243 w 5292243"/>
              <a:gd name="connsiteY2" fmla="*/ 4656 h 1332230"/>
              <a:gd name="connsiteX3" fmla="*/ 576 w 5292243"/>
              <a:gd name="connsiteY3" fmla="*/ 0 h 1332230"/>
              <a:gd name="connsiteX0" fmla="*/ 2117 w 5293784"/>
              <a:gd name="connsiteY0" fmla="*/ 0 h 1332230"/>
              <a:gd name="connsiteX1" fmla="*/ 0 w 5293784"/>
              <a:gd name="connsiteY1" fmla="*/ 1332230 h 1332230"/>
              <a:gd name="connsiteX2" fmla="*/ 5293784 w 5293784"/>
              <a:gd name="connsiteY2" fmla="*/ 4656 h 1332230"/>
              <a:gd name="connsiteX3" fmla="*/ 2117 w 5293784"/>
              <a:gd name="connsiteY3" fmla="*/ 0 h 1332230"/>
              <a:gd name="connsiteX0" fmla="*/ 2117 w 5309024"/>
              <a:gd name="connsiteY0" fmla="*/ 0 h 1332230"/>
              <a:gd name="connsiteX1" fmla="*/ 0 w 5309024"/>
              <a:gd name="connsiteY1" fmla="*/ 1332230 h 1332230"/>
              <a:gd name="connsiteX2" fmla="*/ 5309024 w 5309024"/>
              <a:gd name="connsiteY2" fmla="*/ 4656 h 1332230"/>
              <a:gd name="connsiteX3" fmla="*/ 2117 w 5309024"/>
              <a:gd name="connsiteY3" fmla="*/ 0 h 1332230"/>
              <a:gd name="connsiteX0" fmla="*/ 402 w 5316834"/>
              <a:gd name="connsiteY0" fmla="*/ 0 h 1332230"/>
              <a:gd name="connsiteX1" fmla="*/ 7810 w 5316834"/>
              <a:gd name="connsiteY1" fmla="*/ 1332230 h 1332230"/>
              <a:gd name="connsiteX2" fmla="*/ 5316834 w 5316834"/>
              <a:gd name="connsiteY2" fmla="*/ 4656 h 1332230"/>
              <a:gd name="connsiteX3" fmla="*/ 402 w 5316834"/>
              <a:gd name="connsiteY3" fmla="*/ 0 h 1332230"/>
              <a:gd name="connsiteX0" fmla="*/ 402 w 5316834"/>
              <a:gd name="connsiteY0" fmla="*/ 0 h 1332230"/>
              <a:gd name="connsiteX1" fmla="*/ 7810 w 5316834"/>
              <a:gd name="connsiteY1" fmla="*/ 1332230 h 1332230"/>
              <a:gd name="connsiteX2" fmla="*/ 5316834 w 5316834"/>
              <a:gd name="connsiteY2" fmla="*/ 6561 h 1332230"/>
              <a:gd name="connsiteX3" fmla="*/ 402 w 5316834"/>
              <a:gd name="connsiteY3" fmla="*/ 0 h 1332230"/>
              <a:gd name="connsiteX0" fmla="*/ 402 w 5366364"/>
              <a:gd name="connsiteY0" fmla="*/ 1059 h 1333289"/>
              <a:gd name="connsiteX1" fmla="*/ 7810 w 5366364"/>
              <a:gd name="connsiteY1" fmla="*/ 1333289 h 1333289"/>
              <a:gd name="connsiteX2" fmla="*/ 5366364 w 5366364"/>
              <a:gd name="connsiteY2" fmla="*/ 0 h 1333289"/>
              <a:gd name="connsiteX3" fmla="*/ 402 w 5366364"/>
              <a:gd name="connsiteY3" fmla="*/ 1059 h 13332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66364" h="1333289">
                <a:moveTo>
                  <a:pt x="402" y="1059"/>
                </a:moveTo>
                <a:cubicBezTo>
                  <a:pt x="-2420" y="441326"/>
                  <a:pt x="10632" y="893022"/>
                  <a:pt x="7810" y="1333289"/>
                </a:cubicBezTo>
                <a:lnTo>
                  <a:pt x="5366364" y="0"/>
                </a:lnTo>
                <a:lnTo>
                  <a:pt x="402" y="1059"/>
                </a:lnTo>
                <a:close/>
              </a:path>
            </a:pathLst>
          </a:custGeom>
          <a:solidFill>
            <a:srgbClr val="141B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9" name="Bilde 8" descr="Logo: Kristiansund kommune.">
            <a:extLst>
              <a:ext uri="{FF2B5EF4-FFF2-40B4-BE49-F238E27FC236}">
                <a16:creationId xmlns:a16="http://schemas.microsoft.com/office/drawing/2014/main" id="{1791EDEF-979F-9577-0FD3-5AC608D0616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2739" y="-76508"/>
            <a:ext cx="2087562" cy="1224894"/>
          </a:xfrm>
          <a:prstGeom prst="rect">
            <a:avLst/>
          </a:prstGeom>
        </p:spPr>
      </p:pic>
      <p:sp>
        <p:nvSpPr>
          <p:cNvPr id="10" name="Plassholder for tekst 12">
            <a:extLst>
              <a:ext uri="{FF2B5EF4-FFF2-40B4-BE49-F238E27FC236}">
                <a16:creationId xmlns:a16="http://schemas.microsoft.com/office/drawing/2014/main" id="{B715B267-6D72-19A6-4FD9-B904A59CD6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37131" y="5646468"/>
            <a:ext cx="4194589" cy="342764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Navn presentatør</a:t>
            </a:r>
          </a:p>
        </p:txBody>
      </p:sp>
      <p:sp>
        <p:nvSpPr>
          <p:cNvPr id="11" name="Plassholder for tekst 14">
            <a:extLst>
              <a:ext uri="{FF2B5EF4-FFF2-40B4-BE49-F238E27FC236}">
                <a16:creationId xmlns:a16="http://schemas.microsoft.com/office/drawing/2014/main" id="{F83CF478-F173-8092-9B90-C050AB86067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37268" y="5947819"/>
            <a:ext cx="9442450" cy="568232"/>
          </a:xfrm>
        </p:spPr>
        <p:txBody>
          <a:bodyPr>
            <a:normAutofit/>
          </a:bodyPr>
          <a:lstStyle>
            <a:lvl1pPr marL="0" indent="0">
              <a:buNone/>
              <a:defRPr sz="30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Tittel på presentasjon</a:t>
            </a:r>
          </a:p>
        </p:txBody>
      </p:sp>
    </p:spTree>
    <p:extLst>
      <p:ext uri="{BB962C8B-B14F-4D97-AF65-F5344CB8AC3E}">
        <p14:creationId xmlns:p14="http://schemas.microsoft.com/office/powerpoint/2010/main" val="17718130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>
            <a:extLst>
              <a:ext uri="{FF2B5EF4-FFF2-40B4-BE49-F238E27FC236}">
                <a16:creationId xmlns:a16="http://schemas.microsoft.com/office/drawing/2014/main" id="{040C7297-7E74-809E-0F94-8C02C16D493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530" y="-93645"/>
            <a:ext cx="2135380" cy="1252952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E5B739B0-B9AF-BCED-4D51-63562EAEE8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593" y="1301806"/>
            <a:ext cx="10515600" cy="636914"/>
          </a:xfrm>
        </p:spPr>
        <p:txBody>
          <a:bodyPr>
            <a:noAutofit/>
          </a:bodyPr>
          <a:lstStyle>
            <a:lvl1pPr>
              <a:defRPr sz="3600">
                <a:solidFill>
                  <a:srgbClr val="141B4D"/>
                </a:solidFill>
                <a:latin typeface="+mn-lt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6B89CA5-452A-7003-1964-ED4674E7DF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593" y="2115910"/>
            <a:ext cx="10515600" cy="3693219"/>
          </a:xfrm>
        </p:spPr>
        <p:txBody>
          <a:bodyPr/>
          <a:lstStyle>
            <a:lvl1pPr>
              <a:buClr>
                <a:srgbClr val="141B4D"/>
              </a:buClr>
              <a:defRPr sz="2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>
              <a:buClr>
                <a:srgbClr val="141B4D"/>
              </a:buClr>
              <a:defRPr sz="2000">
                <a:solidFill>
                  <a:schemeClr val="tx1">
                    <a:lumMod val="95000"/>
                    <a:lumOff val="5000"/>
                  </a:schemeClr>
                </a:solidFill>
              </a:defRPr>
            </a:lvl2pPr>
            <a:lvl3pPr>
              <a:buClr>
                <a:srgbClr val="141B4D"/>
              </a:buCl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3pPr>
            <a:lvl4pPr>
              <a:buClr>
                <a:srgbClr val="141B4D"/>
              </a:buCl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4pPr>
            <a:lvl5pPr>
              <a:buClr>
                <a:srgbClr val="141B4D"/>
              </a:buCl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20" name="Friform 19">
            <a:extLst>
              <a:ext uri="{FF2B5EF4-FFF2-40B4-BE49-F238E27FC236}">
                <a16:creationId xmlns:a16="http://schemas.microsoft.com/office/drawing/2014/main" id="{12E25C59-CCEA-0E2B-5B04-EE9DC29DC113}"/>
              </a:ext>
            </a:extLst>
          </p:cNvPr>
          <p:cNvSpPr/>
          <p:nvPr userDrawn="1"/>
        </p:nvSpPr>
        <p:spPr>
          <a:xfrm>
            <a:off x="-12111" y="6355644"/>
            <a:ext cx="12208148" cy="505384"/>
          </a:xfrm>
          <a:custGeom>
            <a:avLst/>
            <a:gdLst>
              <a:gd name="connsiteX0" fmla="*/ 12111 w 12208148"/>
              <a:gd name="connsiteY0" fmla="*/ 0 h 2034692"/>
              <a:gd name="connsiteX1" fmla="*/ 12208148 w 12208148"/>
              <a:gd name="connsiteY1" fmla="*/ 2034692 h 2034692"/>
              <a:gd name="connsiteX2" fmla="*/ 0 w 12208148"/>
              <a:gd name="connsiteY2" fmla="*/ 2034692 h 2034692"/>
              <a:gd name="connsiteX3" fmla="*/ 12111 w 12208148"/>
              <a:gd name="connsiteY3" fmla="*/ 0 h 2034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208148" h="2034692">
                <a:moveTo>
                  <a:pt x="12111" y="0"/>
                </a:moveTo>
                <a:lnTo>
                  <a:pt x="12208148" y="2034692"/>
                </a:lnTo>
                <a:lnTo>
                  <a:pt x="0" y="2034692"/>
                </a:lnTo>
                <a:lnTo>
                  <a:pt x="12111" y="0"/>
                </a:lnTo>
                <a:close/>
              </a:path>
            </a:pathLst>
          </a:custGeom>
          <a:solidFill>
            <a:srgbClr val="141B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1" name="Friform 20">
            <a:extLst>
              <a:ext uri="{FF2B5EF4-FFF2-40B4-BE49-F238E27FC236}">
                <a16:creationId xmlns:a16="http://schemas.microsoft.com/office/drawing/2014/main" id="{63E4FFD5-B58C-2B50-BE2E-141A706B85CE}"/>
              </a:ext>
            </a:extLst>
          </p:cNvPr>
          <p:cNvSpPr/>
          <p:nvPr userDrawn="1"/>
        </p:nvSpPr>
        <p:spPr>
          <a:xfrm>
            <a:off x="8037839" y="6377874"/>
            <a:ext cx="4154161" cy="427170"/>
          </a:xfrm>
          <a:custGeom>
            <a:avLst/>
            <a:gdLst>
              <a:gd name="connsiteX0" fmla="*/ 0 w 4154161"/>
              <a:gd name="connsiteY0" fmla="*/ 1023402 h 1719799"/>
              <a:gd name="connsiteX1" fmla="*/ 4154161 w 4154161"/>
              <a:gd name="connsiteY1" fmla="*/ 1719799 h 1719799"/>
              <a:gd name="connsiteX2" fmla="*/ 4154161 w 4154161"/>
              <a:gd name="connsiteY2" fmla="*/ 0 h 1719799"/>
              <a:gd name="connsiteX3" fmla="*/ 0 w 4154161"/>
              <a:gd name="connsiteY3" fmla="*/ 1023402 h 17197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54161" h="1719799">
                <a:moveTo>
                  <a:pt x="0" y="1023402"/>
                </a:moveTo>
                <a:lnTo>
                  <a:pt x="4154161" y="1719799"/>
                </a:lnTo>
                <a:lnTo>
                  <a:pt x="4154161" y="0"/>
                </a:lnTo>
                <a:lnTo>
                  <a:pt x="0" y="1023402"/>
                </a:lnTo>
                <a:close/>
              </a:path>
            </a:pathLst>
          </a:custGeom>
          <a:solidFill>
            <a:srgbClr val="3E75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45236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223ECF16-22AA-7E69-D74D-DF8403DC381F}"/>
              </a:ext>
            </a:extLst>
          </p:cNvPr>
          <p:cNvSpPr/>
          <p:nvPr userDrawn="1"/>
        </p:nvSpPr>
        <p:spPr>
          <a:xfrm>
            <a:off x="1016586" y="4405790"/>
            <a:ext cx="700805" cy="620713"/>
          </a:xfrm>
          <a:prstGeom prst="rect">
            <a:avLst/>
          </a:prstGeom>
          <a:solidFill>
            <a:srgbClr val="FF69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450550D1-4DF4-00C3-7447-712D3ED59712}"/>
              </a:ext>
            </a:extLst>
          </p:cNvPr>
          <p:cNvSpPr/>
          <p:nvPr userDrawn="1"/>
        </p:nvSpPr>
        <p:spPr>
          <a:xfrm>
            <a:off x="1016586" y="3139031"/>
            <a:ext cx="700805" cy="620713"/>
          </a:xfrm>
          <a:prstGeom prst="rect">
            <a:avLst/>
          </a:prstGeom>
          <a:solidFill>
            <a:srgbClr val="1322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FD620895-20AA-F3DA-53AB-6D01AC25A6DF}"/>
              </a:ext>
            </a:extLst>
          </p:cNvPr>
          <p:cNvSpPr/>
          <p:nvPr userDrawn="1"/>
        </p:nvSpPr>
        <p:spPr>
          <a:xfrm>
            <a:off x="1016587" y="1937626"/>
            <a:ext cx="700805" cy="620713"/>
          </a:xfrm>
          <a:prstGeom prst="rect">
            <a:avLst/>
          </a:prstGeom>
          <a:solidFill>
            <a:srgbClr val="FFD0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7B5AFADD-8F35-030A-9D9F-771327927706}"/>
              </a:ext>
            </a:extLst>
          </p:cNvPr>
          <p:cNvSpPr/>
          <p:nvPr userDrawn="1"/>
        </p:nvSpPr>
        <p:spPr>
          <a:xfrm>
            <a:off x="1817157" y="1937625"/>
            <a:ext cx="700805" cy="620713"/>
          </a:xfrm>
          <a:prstGeom prst="rect">
            <a:avLst/>
          </a:prstGeom>
          <a:solidFill>
            <a:srgbClr val="00BA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8C2D7CB9-04D7-26F4-1EBE-2C2E963810BD}"/>
              </a:ext>
            </a:extLst>
          </p:cNvPr>
          <p:cNvSpPr/>
          <p:nvPr userDrawn="1"/>
        </p:nvSpPr>
        <p:spPr>
          <a:xfrm>
            <a:off x="1793826" y="4405797"/>
            <a:ext cx="700805" cy="620713"/>
          </a:xfrm>
          <a:prstGeom prst="rect">
            <a:avLst/>
          </a:prstGeom>
          <a:solidFill>
            <a:srgbClr val="9A27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Rektangel 11">
            <a:extLst>
              <a:ext uri="{FF2B5EF4-FFF2-40B4-BE49-F238E27FC236}">
                <a16:creationId xmlns:a16="http://schemas.microsoft.com/office/drawing/2014/main" id="{660F4087-149F-E922-377F-F6869B1C7740}"/>
              </a:ext>
            </a:extLst>
          </p:cNvPr>
          <p:cNvSpPr/>
          <p:nvPr userDrawn="1"/>
        </p:nvSpPr>
        <p:spPr>
          <a:xfrm>
            <a:off x="2574935" y="4405797"/>
            <a:ext cx="700805" cy="620713"/>
          </a:xfrm>
          <a:prstGeom prst="rect">
            <a:avLst/>
          </a:prstGeom>
          <a:solidFill>
            <a:srgbClr val="AA62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A9E3A79E-D4D2-38E8-8A4C-73A81C7243AB}"/>
              </a:ext>
            </a:extLst>
          </p:cNvPr>
          <p:cNvSpPr/>
          <p:nvPr userDrawn="1"/>
        </p:nvSpPr>
        <p:spPr>
          <a:xfrm>
            <a:off x="3356044" y="4405796"/>
            <a:ext cx="700805" cy="620713"/>
          </a:xfrm>
          <a:prstGeom prst="rect">
            <a:avLst/>
          </a:prstGeom>
          <a:solidFill>
            <a:srgbClr val="DE96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75A7509C-13A5-E252-62BE-B187FDD68007}"/>
              </a:ext>
            </a:extLst>
          </p:cNvPr>
          <p:cNvSpPr/>
          <p:nvPr userDrawn="1"/>
        </p:nvSpPr>
        <p:spPr>
          <a:xfrm>
            <a:off x="4133284" y="4405796"/>
            <a:ext cx="700805" cy="620713"/>
          </a:xfrm>
          <a:prstGeom prst="rect">
            <a:avLst/>
          </a:prstGeom>
          <a:solidFill>
            <a:srgbClr val="FFC2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D71C0DFA-89B1-7AF5-EF7C-BA57059F60F6}"/>
              </a:ext>
            </a:extLst>
          </p:cNvPr>
          <p:cNvSpPr/>
          <p:nvPr userDrawn="1"/>
        </p:nvSpPr>
        <p:spPr>
          <a:xfrm>
            <a:off x="4918261" y="4405795"/>
            <a:ext cx="700805" cy="620713"/>
          </a:xfrm>
          <a:prstGeom prst="rect">
            <a:avLst/>
          </a:prstGeom>
          <a:solidFill>
            <a:srgbClr val="A29B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5B5C361E-EF1E-8DE6-0355-ED3E23C67A4D}"/>
              </a:ext>
            </a:extLst>
          </p:cNvPr>
          <p:cNvSpPr/>
          <p:nvPr userDrawn="1"/>
        </p:nvSpPr>
        <p:spPr>
          <a:xfrm>
            <a:off x="6483996" y="4405794"/>
            <a:ext cx="700805" cy="620713"/>
          </a:xfrm>
          <a:prstGeom prst="rect">
            <a:avLst/>
          </a:prstGeom>
          <a:solidFill>
            <a:srgbClr val="9AC5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Rektangel 16">
            <a:extLst>
              <a:ext uri="{FF2B5EF4-FFF2-40B4-BE49-F238E27FC236}">
                <a16:creationId xmlns:a16="http://schemas.microsoft.com/office/drawing/2014/main" id="{E238075C-A0FB-14D6-ED71-95C13BA70BB1}"/>
              </a:ext>
            </a:extLst>
          </p:cNvPr>
          <p:cNvSpPr/>
          <p:nvPr userDrawn="1"/>
        </p:nvSpPr>
        <p:spPr>
          <a:xfrm>
            <a:off x="7268973" y="4405794"/>
            <a:ext cx="700805" cy="620713"/>
          </a:xfrm>
          <a:prstGeom prst="rect">
            <a:avLst/>
          </a:prstGeom>
          <a:solidFill>
            <a:srgbClr val="3768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46AAF199-069E-3BCC-5A05-2127928EE747}"/>
              </a:ext>
            </a:extLst>
          </p:cNvPr>
          <p:cNvSpPr/>
          <p:nvPr userDrawn="1"/>
        </p:nvSpPr>
        <p:spPr>
          <a:xfrm>
            <a:off x="8057761" y="4405793"/>
            <a:ext cx="700805" cy="620713"/>
          </a:xfrm>
          <a:prstGeom prst="rect">
            <a:avLst/>
          </a:prstGeom>
          <a:solidFill>
            <a:srgbClr val="96A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9" name="Rektangel 18">
            <a:extLst>
              <a:ext uri="{FF2B5EF4-FFF2-40B4-BE49-F238E27FC236}">
                <a16:creationId xmlns:a16="http://schemas.microsoft.com/office/drawing/2014/main" id="{2A046FB2-A680-E73B-AEA9-50E04CF61EFA}"/>
              </a:ext>
            </a:extLst>
          </p:cNvPr>
          <p:cNvSpPr/>
          <p:nvPr userDrawn="1"/>
        </p:nvSpPr>
        <p:spPr>
          <a:xfrm>
            <a:off x="8838576" y="4405792"/>
            <a:ext cx="700805" cy="620713"/>
          </a:xfrm>
          <a:prstGeom prst="rect">
            <a:avLst/>
          </a:prstGeom>
          <a:solidFill>
            <a:srgbClr val="1C4A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44BEB715-804B-AA96-5ECD-0E1E0B2D982D}"/>
              </a:ext>
            </a:extLst>
          </p:cNvPr>
          <p:cNvSpPr/>
          <p:nvPr userDrawn="1"/>
        </p:nvSpPr>
        <p:spPr>
          <a:xfrm>
            <a:off x="9631526" y="4405791"/>
            <a:ext cx="700805" cy="620713"/>
          </a:xfrm>
          <a:prstGeom prst="rect">
            <a:avLst/>
          </a:prstGeom>
          <a:solidFill>
            <a:srgbClr val="3F75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1" name="Rektangel 20">
            <a:extLst>
              <a:ext uri="{FF2B5EF4-FFF2-40B4-BE49-F238E27FC236}">
                <a16:creationId xmlns:a16="http://schemas.microsoft.com/office/drawing/2014/main" id="{5AB93848-2389-9101-173E-8BD6891C0F87}"/>
              </a:ext>
            </a:extLst>
          </p:cNvPr>
          <p:cNvSpPr/>
          <p:nvPr userDrawn="1"/>
        </p:nvSpPr>
        <p:spPr>
          <a:xfrm>
            <a:off x="10416152" y="4405791"/>
            <a:ext cx="700805" cy="620713"/>
          </a:xfrm>
          <a:prstGeom prst="rect">
            <a:avLst/>
          </a:prstGeom>
          <a:solidFill>
            <a:srgbClr val="22A6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2" name="Rektangel 21">
            <a:extLst>
              <a:ext uri="{FF2B5EF4-FFF2-40B4-BE49-F238E27FC236}">
                <a16:creationId xmlns:a16="http://schemas.microsoft.com/office/drawing/2014/main" id="{F9007904-A054-B6DF-08FA-529BAEEE95AA}"/>
              </a:ext>
            </a:extLst>
          </p:cNvPr>
          <p:cNvSpPr/>
          <p:nvPr userDrawn="1"/>
        </p:nvSpPr>
        <p:spPr>
          <a:xfrm>
            <a:off x="5702887" y="4405794"/>
            <a:ext cx="700805" cy="620713"/>
          </a:xfrm>
          <a:prstGeom prst="rect">
            <a:avLst/>
          </a:prstGeom>
          <a:solidFill>
            <a:srgbClr val="3340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3" name="Undertittel 2">
            <a:extLst>
              <a:ext uri="{FF2B5EF4-FFF2-40B4-BE49-F238E27FC236}">
                <a16:creationId xmlns:a16="http://schemas.microsoft.com/office/drawing/2014/main" id="{3494FD34-A2EC-6F3C-B70F-2D67DDAC3E88}"/>
              </a:ext>
            </a:extLst>
          </p:cNvPr>
          <p:cNvSpPr txBox="1">
            <a:spLocks/>
          </p:cNvSpPr>
          <p:nvPr userDrawn="1"/>
        </p:nvSpPr>
        <p:spPr>
          <a:xfrm>
            <a:off x="929927" y="4040665"/>
            <a:ext cx="1356301" cy="365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/>
              <a:t>Tilleggsfarger</a:t>
            </a:r>
          </a:p>
        </p:txBody>
      </p:sp>
      <p:sp>
        <p:nvSpPr>
          <p:cNvPr id="24" name="Undertittel 2">
            <a:extLst>
              <a:ext uri="{FF2B5EF4-FFF2-40B4-BE49-F238E27FC236}">
                <a16:creationId xmlns:a16="http://schemas.microsoft.com/office/drawing/2014/main" id="{E95F1DB3-CA4E-813A-60B7-4A5189CDE729}"/>
              </a:ext>
            </a:extLst>
          </p:cNvPr>
          <p:cNvSpPr txBox="1">
            <a:spLocks/>
          </p:cNvSpPr>
          <p:nvPr userDrawn="1"/>
        </p:nvSpPr>
        <p:spPr>
          <a:xfrm>
            <a:off x="928511" y="1568359"/>
            <a:ext cx="2605053" cy="365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/>
              <a:t>Logofarge kommunevåpen</a:t>
            </a:r>
          </a:p>
        </p:txBody>
      </p:sp>
      <p:sp>
        <p:nvSpPr>
          <p:cNvPr id="28" name="Undertittel 2">
            <a:extLst>
              <a:ext uri="{FF2B5EF4-FFF2-40B4-BE49-F238E27FC236}">
                <a16:creationId xmlns:a16="http://schemas.microsoft.com/office/drawing/2014/main" id="{9405A2BA-CCCB-A56D-1C8C-1397CA3C66FE}"/>
              </a:ext>
            </a:extLst>
          </p:cNvPr>
          <p:cNvSpPr txBox="1">
            <a:spLocks/>
          </p:cNvSpPr>
          <p:nvPr userDrawn="1"/>
        </p:nvSpPr>
        <p:spPr>
          <a:xfrm>
            <a:off x="928510" y="2773820"/>
            <a:ext cx="2605053" cy="365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/>
              <a:t>Hovedfarge</a:t>
            </a:r>
          </a:p>
        </p:txBody>
      </p:sp>
      <p:sp>
        <p:nvSpPr>
          <p:cNvPr id="3" name="Friform 2">
            <a:extLst>
              <a:ext uri="{FF2B5EF4-FFF2-40B4-BE49-F238E27FC236}">
                <a16:creationId xmlns:a16="http://schemas.microsoft.com/office/drawing/2014/main" id="{C2DFCD88-D6A0-FDCE-6E56-77924965F8CB}"/>
              </a:ext>
            </a:extLst>
          </p:cNvPr>
          <p:cNvSpPr/>
          <p:nvPr userDrawn="1"/>
        </p:nvSpPr>
        <p:spPr>
          <a:xfrm>
            <a:off x="8037839" y="6377874"/>
            <a:ext cx="4154161" cy="427170"/>
          </a:xfrm>
          <a:custGeom>
            <a:avLst/>
            <a:gdLst>
              <a:gd name="connsiteX0" fmla="*/ 0 w 4154161"/>
              <a:gd name="connsiteY0" fmla="*/ 1023402 h 1719799"/>
              <a:gd name="connsiteX1" fmla="*/ 4154161 w 4154161"/>
              <a:gd name="connsiteY1" fmla="*/ 1719799 h 1719799"/>
              <a:gd name="connsiteX2" fmla="*/ 4154161 w 4154161"/>
              <a:gd name="connsiteY2" fmla="*/ 0 h 1719799"/>
              <a:gd name="connsiteX3" fmla="*/ 0 w 4154161"/>
              <a:gd name="connsiteY3" fmla="*/ 1023402 h 17197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54161" h="1719799">
                <a:moveTo>
                  <a:pt x="0" y="1023402"/>
                </a:moveTo>
                <a:lnTo>
                  <a:pt x="4154161" y="1719799"/>
                </a:lnTo>
                <a:lnTo>
                  <a:pt x="4154161" y="0"/>
                </a:lnTo>
                <a:lnTo>
                  <a:pt x="0" y="1023402"/>
                </a:lnTo>
                <a:close/>
              </a:path>
            </a:pathLst>
          </a:custGeom>
          <a:solidFill>
            <a:srgbClr val="3E75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5" name="Friform 24">
            <a:extLst>
              <a:ext uri="{FF2B5EF4-FFF2-40B4-BE49-F238E27FC236}">
                <a16:creationId xmlns:a16="http://schemas.microsoft.com/office/drawing/2014/main" id="{947C49C5-9D62-57CB-0DAB-A8D1844E77A4}"/>
              </a:ext>
            </a:extLst>
          </p:cNvPr>
          <p:cNvSpPr/>
          <p:nvPr userDrawn="1"/>
        </p:nvSpPr>
        <p:spPr>
          <a:xfrm>
            <a:off x="-12111" y="6355644"/>
            <a:ext cx="12208148" cy="505384"/>
          </a:xfrm>
          <a:custGeom>
            <a:avLst/>
            <a:gdLst>
              <a:gd name="connsiteX0" fmla="*/ 12111 w 12208148"/>
              <a:gd name="connsiteY0" fmla="*/ 0 h 2034692"/>
              <a:gd name="connsiteX1" fmla="*/ 12208148 w 12208148"/>
              <a:gd name="connsiteY1" fmla="*/ 2034692 h 2034692"/>
              <a:gd name="connsiteX2" fmla="*/ 0 w 12208148"/>
              <a:gd name="connsiteY2" fmla="*/ 2034692 h 2034692"/>
              <a:gd name="connsiteX3" fmla="*/ 12111 w 12208148"/>
              <a:gd name="connsiteY3" fmla="*/ 0 h 2034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208148" h="2034692">
                <a:moveTo>
                  <a:pt x="12111" y="0"/>
                </a:moveTo>
                <a:lnTo>
                  <a:pt x="12208148" y="2034692"/>
                </a:lnTo>
                <a:lnTo>
                  <a:pt x="0" y="2034692"/>
                </a:lnTo>
                <a:lnTo>
                  <a:pt x="12111" y="0"/>
                </a:lnTo>
                <a:close/>
              </a:path>
            </a:pathLst>
          </a:custGeom>
          <a:solidFill>
            <a:srgbClr val="141B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26" name="Bilde 25">
            <a:extLst>
              <a:ext uri="{FF2B5EF4-FFF2-40B4-BE49-F238E27FC236}">
                <a16:creationId xmlns:a16="http://schemas.microsoft.com/office/drawing/2014/main" id="{FFC38F6A-323B-80B6-A888-2F48CD24946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530" y="-93645"/>
            <a:ext cx="2135380" cy="1252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20456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nhold - overskift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>
            <a:extLst>
              <a:ext uri="{FF2B5EF4-FFF2-40B4-BE49-F238E27FC236}">
                <a16:creationId xmlns:a16="http://schemas.microsoft.com/office/drawing/2014/main" id="{040C7297-7E74-809E-0F94-8C02C16D493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530" y="-93645"/>
            <a:ext cx="2135380" cy="1252952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E5B739B0-B9AF-BCED-4D51-63562EAEE8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593" y="1301806"/>
            <a:ext cx="10515600" cy="636914"/>
          </a:xfrm>
        </p:spPr>
        <p:txBody>
          <a:bodyPr>
            <a:noAutofit/>
          </a:bodyPr>
          <a:lstStyle>
            <a:lvl1pPr>
              <a:defRPr sz="3600">
                <a:solidFill>
                  <a:srgbClr val="141B4D"/>
                </a:solidFill>
                <a:latin typeface="+mn-lt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6B89CA5-452A-7003-1964-ED4674E7DF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593" y="2115910"/>
            <a:ext cx="10515600" cy="3693219"/>
          </a:xfrm>
        </p:spPr>
        <p:txBody>
          <a:bodyPr/>
          <a:lstStyle>
            <a:lvl1pPr>
              <a:buClr>
                <a:srgbClr val="141B4D"/>
              </a:buClr>
              <a:defRPr sz="2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>
              <a:buClr>
                <a:srgbClr val="141B4D"/>
              </a:buClr>
              <a:defRPr sz="2000">
                <a:solidFill>
                  <a:schemeClr val="tx1">
                    <a:lumMod val="95000"/>
                    <a:lumOff val="5000"/>
                  </a:schemeClr>
                </a:solidFill>
              </a:defRPr>
            </a:lvl2pPr>
            <a:lvl3pPr>
              <a:buClr>
                <a:srgbClr val="141B4D"/>
              </a:buCl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3pPr>
            <a:lvl4pPr>
              <a:buClr>
                <a:srgbClr val="141B4D"/>
              </a:buCl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4pPr>
            <a:lvl5pPr>
              <a:buClr>
                <a:srgbClr val="141B4D"/>
              </a:buCl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Friform 3">
            <a:extLst>
              <a:ext uri="{FF2B5EF4-FFF2-40B4-BE49-F238E27FC236}">
                <a16:creationId xmlns:a16="http://schemas.microsoft.com/office/drawing/2014/main" id="{B42CAA83-D65E-035A-1A76-5B1198E850B5}"/>
              </a:ext>
            </a:extLst>
          </p:cNvPr>
          <p:cNvSpPr/>
          <p:nvPr userDrawn="1"/>
        </p:nvSpPr>
        <p:spPr>
          <a:xfrm>
            <a:off x="8037839" y="6377874"/>
            <a:ext cx="4154161" cy="427170"/>
          </a:xfrm>
          <a:custGeom>
            <a:avLst/>
            <a:gdLst>
              <a:gd name="connsiteX0" fmla="*/ 0 w 4154161"/>
              <a:gd name="connsiteY0" fmla="*/ 1023402 h 1719799"/>
              <a:gd name="connsiteX1" fmla="*/ 4154161 w 4154161"/>
              <a:gd name="connsiteY1" fmla="*/ 1719799 h 1719799"/>
              <a:gd name="connsiteX2" fmla="*/ 4154161 w 4154161"/>
              <a:gd name="connsiteY2" fmla="*/ 0 h 1719799"/>
              <a:gd name="connsiteX3" fmla="*/ 0 w 4154161"/>
              <a:gd name="connsiteY3" fmla="*/ 1023402 h 17197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54161" h="1719799">
                <a:moveTo>
                  <a:pt x="0" y="1023402"/>
                </a:moveTo>
                <a:lnTo>
                  <a:pt x="4154161" y="1719799"/>
                </a:lnTo>
                <a:lnTo>
                  <a:pt x="4154161" y="0"/>
                </a:lnTo>
                <a:lnTo>
                  <a:pt x="0" y="1023402"/>
                </a:lnTo>
                <a:close/>
              </a:path>
            </a:pathLst>
          </a:custGeom>
          <a:solidFill>
            <a:srgbClr val="3E75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Friform 4">
            <a:extLst>
              <a:ext uri="{FF2B5EF4-FFF2-40B4-BE49-F238E27FC236}">
                <a16:creationId xmlns:a16="http://schemas.microsoft.com/office/drawing/2014/main" id="{539956BA-BA47-6EE2-A63E-1727D08E91FB}"/>
              </a:ext>
            </a:extLst>
          </p:cNvPr>
          <p:cNvSpPr/>
          <p:nvPr userDrawn="1"/>
        </p:nvSpPr>
        <p:spPr>
          <a:xfrm>
            <a:off x="-3530" y="6357257"/>
            <a:ext cx="12200973" cy="500743"/>
          </a:xfrm>
          <a:custGeom>
            <a:avLst/>
            <a:gdLst>
              <a:gd name="connsiteX0" fmla="*/ 0 w 12208329"/>
              <a:gd name="connsiteY0" fmla="*/ 0 h 506186"/>
              <a:gd name="connsiteX1" fmla="*/ 0 w 12208329"/>
              <a:gd name="connsiteY1" fmla="*/ 506186 h 506186"/>
              <a:gd name="connsiteX2" fmla="*/ 12208329 w 12208329"/>
              <a:gd name="connsiteY2" fmla="*/ 506186 h 506186"/>
              <a:gd name="connsiteX3" fmla="*/ 0 w 12208329"/>
              <a:gd name="connsiteY3" fmla="*/ 0 h 506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208329" h="506186">
                <a:moveTo>
                  <a:pt x="0" y="0"/>
                </a:moveTo>
                <a:lnTo>
                  <a:pt x="0" y="506186"/>
                </a:lnTo>
                <a:lnTo>
                  <a:pt x="12208329" y="506186"/>
                </a:lnTo>
                <a:lnTo>
                  <a:pt x="0" y="0"/>
                </a:lnTo>
                <a:close/>
              </a:path>
            </a:pathLst>
          </a:custGeom>
          <a:solidFill>
            <a:srgbClr val="131B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Plassholder for lysbildenummer 26">
            <a:extLst>
              <a:ext uri="{FF2B5EF4-FFF2-40B4-BE49-F238E27FC236}">
                <a16:creationId xmlns:a16="http://schemas.microsoft.com/office/drawing/2014/main" id="{6BF21513-CF5B-B7A6-FC66-55E07E4E89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98467" y="6531428"/>
            <a:ext cx="503662" cy="234043"/>
          </a:xfrm>
        </p:spPr>
        <p:txBody>
          <a:bodyPr/>
          <a:lstStyle>
            <a:lvl1pPr algn="l">
              <a:defRPr sz="1100">
                <a:solidFill>
                  <a:schemeClr val="bg1"/>
                </a:solidFill>
              </a:defRPr>
            </a:lvl1pPr>
          </a:lstStyle>
          <a:p>
            <a:fld id="{5042632D-7B97-6546-839B-7820C6E49991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45236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- innhold uten oversk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6B89CA5-452A-7003-1964-ED4674E7DF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593" y="1301806"/>
            <a:ext cx="10515600" cy="4507323"/>
          </a:xfrm>
        </p:spPr>
        <p:txBody>
          <a:bodyPr/>
          <a:lstStyle>
            <a:lvl1pPr>
              <a:buClr>
                <a:srgbClr val="141B4D"/>
              </a:buClr>
              <a:defRPr sz="2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>
              <a:buClr>
                <a:srgbClr val="141B4D"/>
              </a:buClr>
              <a:defRPr sz="2000">
                <a:solidFill>
                  <a:schemeClr val="tx1">
                    <a:lumMod val="95000"/>
                    <a:lumOff val="5000"/>
                  </a:schemeClr>
                </a:solidFill>
              </a:defRPr>
            </a:lvl2pPr>
            <a:lvl3pPr>
              <a:buClr>
                <a:srgbClr val="141B4D"/>
              </a:buCl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3pPr>
            <a:lvl4pPr>
              <a:buClr>
                <a:srgbClr val="141B4D"/>
              </a:buCl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4pPr>
            <a:lvl5pPr>
              <a:buClr>
                <a:srgbClr val="141B4D"/>
              </a:buCl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040C7297-7E74-809E-0F94-8C02C16D493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530" y="-93645"/>
            <a:ext cx="2135380" cy="1252952"/>
          </a:xfrm>
          <a:prstGeom prst="rect">
            <a:avLst/>
          </a:prstGeom>
        </p:spPr>
      </p:pic>
      <p:sp>
        <p:nvSpPr>
          <p:cNvPr id="4" name="Friform 3">
            <a:extLst>
              <a:ext uri="{FF2B5EF4-FFF2-40B4-BE49-F238E27FC236}">
                <a16:creationId xmlns:a16="http://schemas.microsoft.com/office/drawing/2014/main" id="{B42CAA83-D65E-035A-1A76-5B1198E850B5}"/>
              </a:ext>
            </a:extLst>
          </p:cNvPr>
          <p:cNvSpPr/>
          <p:nvPr userDrawn="1"/>
        </p:nvSpPr>
        <p:spPr>
          <a:xfrm>
            <a:off x="8037839" y="6377874"/>
            <a:ext cx="4154161" cy="427170"/>
          </a:xfrm>
          <a:custGeom>
            <a:avLst/>
            <a:gdLst>
              <a:gd name="connsiteX0" fmla="*/ 0 w 4154161"/>
              <a:gd name="connsiteY0" fmla="*/ 1023402 h 1719799"/>
              <a:gd name="connsiteX1" fmla="*/ 4154161 w 4154161"/>
              <a:gd name="connsiteY1" fmla="*/ 1719799 h 1719799"/>
              <a:gd name="connsiteX2" fmla="*/ 4154161 w 4154161"/>
              <a:gd name="connsiteY2" fmla="*/ 0 h 1719799"/>
              <a:gd name="connsiteX3" fmla="*/ 0 w 4154161"/>
              <a:gd name="connsiteY3" fmla="*/ 1023402 h 17197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54161" h="1719799">
                <a:moveTo>
                  <a:pt x="0" y="1023402"/>
                </a:moveTo>
                <a:lnTo>
                  <a:pt x="4154161" y="1719799"/>
                </a:lnTo>
                <a:lnTo>
                  <a:pt x="4154161" y="0"/>
                </a:lnTo>
                <a:lnTo>
                  <a:pt x="0" y="1023402"/>
                </a:lnTo>
                <a:close/>
              </a:path>
            </a:pathLst>
          </a:custGeom>
          <a:solidFill>
            <a:srgbClr val="3E75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Friform 4">
            <a:extLst>
              <a:ext uri="{FF2B5EF4-FFF2-40B4-BE49-F238E27FC236}">
                <a16:creationId xmlns:a16="http://schemas.microsoft.com/office/drawing/2014/main" id="{539956BA-BA47-6EE2-A63E-1727D08E91FB}"/>
              </a:ext>
            </a:extLst>
          </p:cNvPr>
          <p:cNvSpPr/>
          <p:nvPr userDrawn="1"/>
        </p:nvSpPr>
        <p:spPr>
          <a:xfrm>
            <a:off x="-3530" y="6357257"/>
            <a:ext cx="12200973" cy="500743"/>
          </a:xfrm>
          <a:custGeom>
            <a:avLst/>
            <a:gdLst>
              <a:gd name="connsiteX0" fmla="*/ 0 w 12208329"/>
              <a:gd name="connsiteY0" fmla="*/ 0 h 506186"/>
              <a:gd name="connsiteX1" fmla="*/ 0 w 12208329"/>
              <a:gd name="connsiteY1" fmla="*/ 506186 h 506186"/>
              <a:gd name="connsiteX2" fmla="*/ 12208329 w 12208329"/>
              <a:gd name="connsiteY2" fmla="*/ 506186 h 506186"/>
              <a:gd name="connsiteX3" fmla="*/ 0 w 12208329"/>
              <a:gd name="connsiteY3" fmla="*/ 0 h 506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208329" h="506186">
                <a:moveTo>
                  <a:pt x="0" y="0"/>
                </a:moveTo>
                <a:lnTo>
                  <a:pt x="0" y="506186"/>
                </a:lnTo>
                <a:lnTo>
                  <a:pt x="12208329" y="506186"/>
                </a:lnTo>
                <a:lnTo>
                  <a:pt x="0" y="0"/>
                </a:lnTo>
                <a:close/>
              </a:path>
            </a:pathLst>
          </a:custGeom>
          <a:solidFill>
            <a:srgbClr val="131B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Plassholder for lysbildenummer 26">
            <a:extLst>
              <a:ext uri="{FF2B5EF4-FFF2-40B4-BE49-F238E27FC236}">
                <a16:creationId xmlns:a16="http://schemas.microsoft.com/office/drawing/2014/main" id="{6BF21513-CF5B-B7A6-FC66-55E07E4E89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98467" y="6531428"/>
            <a:ext cx="503662" cy="234043"/>
          </a:xfrm>
        </p:spPr>
        <p:txBody>
          <a:bodyPr/>
          <a:lstStyle>
            <a:lvl1pPr algn="l">
              <a:defRPr sz="1100">
                <a:solidFill>
                  <a:schemeClr val="bg1"/>
                </a:solidFill>
              </a:defRPr>
            </a:lvl1pPr>
          </a:lstStyle>
          <a:p>
            <a:fld id="{5042632D-7B97-6546-839B-7820C6E49991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957425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- Punkter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>
            <a:extLst>
              <a:ext uri="{FF2B5EF4-FFF2-40B4-BE49-F238E27FC236}">
                <a16:creationId xmlns:a16="http://schemas.microsoft.com/office/drawing/2014/main" id="{040C7297-7E74-809E-0F94-8C02C16D493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530" y="-93645"/>
            <a:ext cx="2135380" cy="1252952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E5B739B0-B9AF-BCED-4D51-63562EAEE8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593" y="1301806"/>
            <a:ext cx="10515600" cy="636914"/>
          </a:xfrm>
        </p:spPr>
        <p:txBody>
          <a:bodyPr>
            <a:noAutofit/>
          </a:bodyPr>
          <a:lstStyle>
            <a:lvl1pPr>
              <a:defRPr sz="3600">
                <a:solidFill>
                  <a:srgbClr val="141B4D"/>
                </a:solidFill>
                <a:latin typeface="+mn-lt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6B89CA5-452A-7003-1964-ED4674E7DF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593" y="2115910"/>
            <a:ext cx="5546422" cy="3693219"/>
          </a:xfrm>
        </p:spPr>
        <p:txBody>
          <a:bodyPr/>
          <a:lstStyle>
            <a:lvl1pPr>
              <a:buClr>
                <a:srgbClr val="141B4D"/>
              </a:buClr>
              <a:defRPr sz="2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>
              <a:buClr>
                <a:srgbClr val="141B4D"/>
              </a:buClr>
              <a:defRPr sz="2000">
                <a:solidFill>
                  <a:schemeClr val="tx1">
                    <a:lumMod val="95000"/>
                    <a:lumOff val="5000"/>
                  </a:schemeClr>
                </a:solidFill>
              </a:defRPr>
            </a:lvl2pPr>
            <a:lvl3pPr>
              <a:buClr>
                <a:srgbClr val="141B4D"/>
              </a:buCl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3pPr>
            <a:lvl4pPr>
              <a:buClr>
                <a:srgbClr val="141B4D"/>
              </a:buCl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4pPr>
            <a:lvl5pPr>
              <a:buClr>
                <a:srgbClr val="141B4D"/>
              </a:buCl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Friform 3">
            <a:extLst>
              <a:ext uri="{FF2B5EF4-FFF2-40B4-BE49-F238E27FC236}">
                <a16:creationId xmlns:a16="http://schemas.microsoft.com/office/drawing/2014/main" id="{B42CAA83-D65E-035A-1A76-5B1198E850B5}"/>
              </a:ext>
            </a:extLst>
          </p:cNvPr>
          <p:cNvSpPr/>
          <p:nvPr userDrawn="1"/>
        </p:nvSpPr>
        <p:spPr>
          <a:xfrm>
            <a:off x="8037839" y="6377874"/>
            <a:ext cx="4154161" cy="427170"/>
          </a:xfrm>
          <a:custGeom>
            <a:avLst/>
            <a:gdLst>
              <a:gd name="connsiteX0" fmla="*/ 0 w 4154161"/>
              <a:gd name="connsiteY0" fmla="*/ 1023402 h 1719799"/>
              <a:gd name="connsiteX1" fmla="*/ 4154161 w 4154161"/>
              <a:gd name="connsiteY1" fmla="*/ 1719799 h 1719799"/>
              <a:gd name="connsiteX2" fmla="*/ 4154161 w 4154161"/>
              <a:gd name="connsiteY2" fmla="*/ 0 h 1719799"/>
              <a:gd name="connsiteX3" fmla="*/ 0 w 4154161"/>
              <a:gd name="connsiteY3" fmla="*/ 1023402 h 17197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54161" h="1719799">
                <a:moveTo>
                  <a:pt x="0" y="1023402"/>
                </a:moveTo>
                <a:lnTo>
                  <a:pt x="4154161" y="1719799"/>
                </a:lnTo>
                <a:lnTo>
                  <a:pt x="4154161" y="0"/>
                </a:lnTo>
                <a:lnTo>
                  <a:pt x="0" y="1023402"/>
                </a:lnTo>
                <a:close/>
              </a:path>
            </a:pathLst>
          </a:custGeom>
          <a:solidFill>
            <a:srgbClr val="3E75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Friform 4">
            <a:extLst>
              <a:ext uri="{FF2B5EF4-FFF2-40B4-BE49-F238E27FC236}">
                <a16:creationId xmlns:a16="http://schemas.microsoft.com/office/drawing/2014/main" id="{539956BA-BA47-6EE2-A63E-1727D08E91FB}"/>
              </a:ext>
            </a:extLst>
          </p:cNvPr>
          <p:cNvSpPr/>
          <p:nvPr userDrawn="1"/>
        </p:nvSpPr>
        <p:spPr>
          <a:xfrm>
            <a:off x="-3530" y="6357257"/>
            <a:ext cx="12200973" cy="500743"/>
          </a:xfrm>
          <a:custGeom>
            <a:avLst/>
            <a:gdLst>
              <a:gd name="connsiteX0" fmla="*/ 0 w 12208329"/>
              <a:gd name="connsiteY0" fmla="*/ 0 h 506186"/>
              <a:gd name="connsiteX1" fmla="*/ 0 w 12208329"/>
              <a:gd name="connsiteY1" fmla="*/ 506186 h 506186"/>
              <a:gd name="connsiteX2" fmla="*/ 12208329 w 12208329"/>
              <a:gd name="connsiteY2" fmla="*/ 506186 h 506186"/>
              <a:gd name="connsiteX3" fmla="*/ 0 w 12208329"/>
              <a:gd name="connsiteY3" fmla="*/ 0 h 506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208329" h="506186">
                <a:moveTo>
                  <a:pt x="0" y="0"/>
                </a:moveTo>
                <a:lnTo>
                  <a:pt x="0" y="506186"/>
                </a:lnTo>
                <a:lnTo>
                  <a:pt x="12208329" y="506186"/>
                </a:lnTo>
                <a:lnTo>
                  <a:pt x="0" y="0"/>
                </a:lnTo>
                <a:close/>
              </a:path>
            </a:pathLst>
          </a:custGeom>
          <a:solidFill>
            <a:srgbClr val="131B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Plassholder for lysbildenummer 26">
            <a:extLst>
              <a:ext uri="{FF2B5EF4-FFF2-40B4-BE49-F238E27FC236}">
                <a16:creationId xmlns:a16="http://schemas.microsoft.com/office/drawing/2014/main" id="{6BF21513-CF5B-B7A6-FC66-55E07E4E89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98467" y="6531428"/>
            <a:ext cx="503662" cy="234043"/>
          </a:xfrm>
        </p:spPr>
        <p:txBody>
          <a:bodyPr/>
          <a:lstStyle>
            <a:lvl1pPr algn="l">
              <a:defRPr sz="1100">
                <a:solidFill>
                  <a:schemeClr val="bg1"/>
                </a:solidFill>
              </a:defRPr>
            </a:lvl1pPr>
          </a:lstStyle>
          <a:p>
            <a:fld id="{5042632D-7B97-6546-839B-7820C6E49991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9" name="Plassholder for bilde 8">
            <a:extLst>
              <a:ext uri="{FF2B5EF4-FFF2-40B4-BE49-F238E27FC236}">
                <a16:creationId xmlns:a16="http://schemas.microsoft.com/office/drawing/2014/main" id="{0849B5CE-A7D2-2B81-BB23-6000EA300C6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2113856"/>
            <a:ext cx="4930775" cy="3693219"/>
          </a:xfrm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3968511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skrift, tekst og profil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iform 6">
            <a:extLst>
              <a:ext uri="{FF2B5EF4-FFF2-40B4-BE49-F238E27FC236}">
                <a16:creationId xmlns:a16="http://schemas.microsoft.com/office/drawing/2014/main" id="{C5980114-3980-6AD6-5438-D875401A3D4D}"/>
              </a:ext>
            </a:extLst>
          </p:cNvPr>
          <p:cNvSpPr/>
          <p:nvPr userDrawn="1"/>
        </p:nvSpPr>
        <p:spPr>
          <a:xfrm>
            <a:off x="-3530" y="6357257"/>
            <a:ext cx="12200973" cy="500743"/>
          </a:xfrm>
          <a:custGeom>
            <a:avLst/>
            <a:gdLst>
              <a:gd name="connsiteX0" fmla="*/ 0 w 12208329"/>
              <a:gd name="connsiteY0" fmla="*/ 0 h 506186"/>
              <a:gd name="connsiteX1" fmla="*/ 0 w 12208329"/>
              <a:gd name="connsiteY1" fmla="*/ 506186 h 506186"/>
              <a:gd name="connsiteX2" fmla="*/ 12208329 w 12208329"/>
              <a:gd name="connsiteY2" fmla="*/ 506186 h 506186"/>
              <a:gd name="connsiteX3" fmla="*/ 0 w 12208329"/>
              <a:gd name="connsiteY3" fmla="*/ 0 h 506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208329" h="506186">
                <a:moveTo>
                  <a:pt x="0" y="0"/>
                </a:moveTo>
                <a:lnTo>
                  <a:pt x="0" y="506186"/>
                </a:lnTo>
                <a:lnTo>
                  <a:pt x="12208329" y="506186"/>
                </a:lnTo>
                <a:lnTo>
                  <a:pt x="0" y="0"/>
                </a:lnTo>
                <a:close/>
              </a:path>
            </a:pathLst>
          </a:custGeom>
          <a:solidFill>
            <a:srgbClr val="131B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2" name="Bilde 1">
            <a:extLst>
              <a:ext uri="{FF2B5EF4-FFF2-40B4-BE49-F238E27FC236}">
                <a16:creationId xmlns:a16="http://schemas.microsoft.com/office/drawing/2014/main" id="{ECF46A37-A80F-2F01-4DA4-B3F066EB30A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530" y="-93645"/>
            <a:ext cx="2135380" cy="1252952"/>
          </a:xfrm>
          <a:prstGeom prst="rect">
            <a:avLst/>
          </a:prstGeom>
        </p:spPr>
      </p:pic>
      <p:sp>
        <p:nvSpPr>
          <p:cNvPr id="5" name="Plassholder for lysbildenummer 26">
            <a:extLst>
              <a:ext uri="{FF2B5EF4-FFF2-40B4-BE49-F238E27FC236}">
                <a16:creationId xmlns:a16="http://schemas.microsoft.com/office/drawing/2014/main" id="{914ACE04-2E3F-9DCD-64A3-7D76348F5E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98467" y="6531428"/>
            <a:ext cx="503662" cy="234043"/>
          </a:xfrm>
        </p:spPr>
        <p:txBody>
          <a:bodyPr/>
          <a:lstStyle>
            <a:lvl1pPr algn="l">
              <a:defRPr sz="1100">
                <a:solidFill>
                  <a:schemeClr val="bg1"/>
                </a:solidFill>
              </a:defRPr>
            </a:lvl1pPr>
          </a:lstStyle>
          <a:p>
            <a:fld id="{5042632D-7B97-6546-839B-7820C6E49991}" type="slidenum">
              <a:rPr lang="nb-NO" smtClean="0"/>
              <a:pPr/>
              <a:t>‹#›</a:t>
            </a:fld>
            <a:endParaRPr lang="nb-NO"/>
          </a:p>
        </p:txBody>
      </p:sp>
      <p:grpSp>
        <p:nvGrpSpPr>
          <p:cNvPr id="3" name="Gruppe 2">
            <a:extLst>
              <a:ext uri="{FF2B5EF4-FFF2-40B4-BE49-F238E27FC236}">
                <a16:creationId xmlns:a16="http://schemas.microsoft.com/office/drawing/2014/main" id="{C5B62E06-9A89-1703-4C35-401D8A9E827C}"/>
              </a:ext>
            </a:extLst>
          </p:cNvPr>
          <p:cNvGrpSpPr/>
          <p:nvPr userDrawn="1"/>
        </p:nvGrpSpPr>
        <p:grpSpPr>
          <a:xfrm>
            <a:off x="8037839" y="-1"/>
            <a:ext cx="4154161" cy="6805045"/>
            <a:chOff x="8037839" y="-1"/>
            <a:chExt cx="4154161" cy="6805045"/>
          </a:xfrm>
        </p:grpSpPr>
        <p:sp>
          <p:nvSpPr>
            <p:cNvPr id="4" name="Friform 3">
              <a:extLst>
                <a:ext uri="{FF2B5EF4-FFF2-40B4-BE49-F238E27FC236}">
                  <a16:creationId xmlns:a16="http://schemas.microsoft.com/office/drawing/2014/main" id="{85B53962-36BF-8387-B939-EEE9EA79332C}"/>
                </a:ext>
              </a:extLst>
            </p:cNvPr>
            <p:cNvSpPr/>
            <p:nvPr userDrawn="1"/>
          </p:nvSpPr>
          <p:spPr>
            <a:xfrm>
              <a:off x="8037839" y="6377874"/>
              <a:ext cx="4154161" cy="427170"/>
            </a:xfrm>
            <a:custGeom>
              <a:avLst/>
              <a:gdLst>
                <a:gd name="connsiteX0" fmla="*/ 0 w 4154161"/>
                <a:gd name="connsiteY0" fmla="*/ 1023402 h 1719799"/>
                <a:gd name="connsiteX1" fmla="*/ 4154161 w 4154161"/>
                <a:gd name="connsiteY1" fmla="*/ 1719799 h 1719799"/>
                <a:gd name="connsiteX2" fmla="*/ 4154161 w 4154161"/>
                <a:gd name="connsiteY2" fmla="*/ 0 h 1719799"/>
                <a:gd name="connsiteX3" fmla="*/ 0 w 4154161"/>
                <a:gd name="connsiteY3" fmla="*/ 1023402 h 17197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154161" h="1719799">
                  <a:moveTo>
                    <a:pt x="0" y="1023402"/>
                  </a:moveTo>
                  <a:lnTo>
                    <a:pt x="4154161" y="1719799"/>
                  </a:lnTo>
                  <a:lnTo>
                    <a:pt x="4154161" y="0"/>
                  </a:lnTo>
                  <a:lnTo>
                    <a:pt x="0" y="1023402"/>
                  </a:lnTo>
                  <a:close/>
                </a:path>
              </a:pathLst>
            </a:custGeom>
            <a:solidFill>
              <a:srgbClr val="3E75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" name="Rektangel 9">
              <a:extLst>
                <a:ext uri="{FF2B5EF4-FFF2-40B4-BE49-F238E27FC236}">
                  <a16:creationId xmlns:a16="http://schemas.microsoft.com/office/drawing/2014/main" id="{E2AE7E1F-E1F1-6909-8A55-1340D63E2A68}"/>
                </a:ext>
              </a:extLst>
            </p:cNvPr>
            <p:cNvSpPr/>
            <p:nvPr userDrawn="1"/>
          </p:nvSpPr>
          <p:spPr>
            <a:xfrm>
              <a:off x="8037839" y="-1"/>
              <a:ext cx="4154161" cy="6634717"/>
            </a:xfrm>
            <a:prstGeom prst="rect">
              <a:avLst/>
            </a:prstGeom>
            <a:solidFill>
              <a:srgbClr val="3D75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2" name="Plassholder for bilde 11">
            <a:extLst>
              <a:ext uri="{FF2B5EF4-FFF2-40B4-BE49-F238E27FC236}">
                <a16:creationId xmlns:a16="http://schemas.microsoft.com/office/drawing/2014/main" id="{F00A0B7D-3EB8-A77D-AA88-582B1216B6B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782339" y="1301806"/>
            <a:ext cx="3951068" cy="4111050"/>
          </a:xfrm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  <p:sp>
        <p:nvSpPr>
          <p:cNvPr id="17" name="Plassholder for innhold 2">
            <a:extLst>
              <a:ext uri="{FF2B5EF4-FFF2-40B4-BE49-F238E27FC236}">
                <a16:creationId xmlns:a16="http://schemas.microsoft.com/office/drawing/2014/main" id="{E966B92D-5F4F-8F6F-1912-BFCE9A5989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593" y="2115911"/>
            <a:ext cx="7009007" cy="3296946"/>
          </a:xfrm>
        </p:spPr>
        <p:txBody>
          <a:bodyPr/>
          <a:lstStyle>
            <a:lvl1pPr>
              <a:buClr>
                <a:srgbClr val="141B4D"/>
              </a:buClr>
              <a:defRPr sz="2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>
              <a:buClr>
                <a:srgbClr val="141B4D"/>
              </a:buClr>
              <a:defRPr sz="2000">
                <a:solidFill>
                  <a:schemeClr val="tx1">
                    <a:lumMod val="95000"/>
                    <a:lumOff val="5000"/>
                  </a:schemeClr>
                </a:solidFill>
              </a:defRPr>
            </a:lvl2pPr>
            <a:lvl3pPr>
              <a:buClr>
                <a:srgbClr val="141B4D"/>
              </a:buCl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3pPr>
            <a:lvl4pPr>
              <a:buClr>
                <a:srgbClr val="141B4D"/>
              </a:buCl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4pPr>
            <a:lvl5pPr>
              <a:buClr>
                <a:srgbClr val="141B4D"/>
              </a:buCl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8" name="Tittel 1">
            <a:extLst>
              <a:ext uri="{FF2B5EF4-FFF2-40B4-BE49-F238E27FC236}">
                <a16:creationId xmlns:a16="http://schemas.microsoft.com/office/drawing/2014/main" id="{7DD7B5E3-DDBA-EAFC-4B65-A1BEDD60F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593" y="1301806"/>
            <a:ext cx="7009007" cy="636914"/>
          </a:xfrm>
        </p:spPr>
        <p:txBody>
          <a:bodyPr>
            <a:noAutofit/>
          </a:bodyPr>
          <a:lstStyle>
            <a:lvl1pPr>
              <a:defRPr sz="3600">
                <a:solidFill>
                  <a:srgbClr val="141B4D"/>
                </a:solidFill>
                <a:latin typeface="+mn-lt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15939685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og profil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iform 6">
            <a:extLst>
              <a:ext uri="{FF2B5EF4-FFF2-40B4-BE49-F238E27FC236}">
                <a16:creationId xmlns:a16="http://schemas.microsoft.com/office/drawing/2014/main" id="{C5980114-3980-6AD6-5438-D875401A3D4D}"/>
              </a:ext>
            </a:extLst>
          </p:cNvPr>
          <p:cNvSpPr/>
          <p:nvPr userDrawn="1"/>
        </p:nvSpPr>
        <p:spPr>
          <a:xfrm>
            <a:off x="-3530" y="6357257"/>
            <a:ext cx="12200973" cy="500743"/>
          </a:xfrm>
          <a:custGeom>
            <a:avLst/>
            <a:gdLst>
              <a:gd name="connsiteX0" fmla="*/ 0 w 12208329"/>
              <a:gd name="connsiteY0" fmla="*/ 0 h 506186"/>
              <a:gd name="connsiteX1" fmla="*/ 0 w 12208329"/>
              <a:gd name="connsiteY1" fmla="*/ 506186 h 506186"/>
              <a:gd name="connsiteX2" fmla="*/ 12208329 w 12208329"/>
              <a:gd name="connsiteY2" fmla="*/ 506186 h 506186"/>
              <a:gd name="connsiteX3" fmla="*/ 0 w 12208329"/>
              <a:gd name="connsiteY3" fmla="*/ 0 h 506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208329" h="506186">
                <a:moveTo>
                  <a:pt x="0" y="0"/>
                </a:moveTo>
                <a:lnTo>
                  <a:pt x="0" y="506186"/>
                </a:lnTo>
                <a:lnTo>
                  <a:pt x="12208329" y="506186"/>
                </a:lnTo>
                <a:lnTo>
                  <a:pt x="0" y="0"/>
                </a:lnTo>
                <a:close/>
              </a:path>
            </a:pathLst>
          </a:custGeom>
          <a:solidFill>
            <a:srgbClr val="131B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2" name="Bilde 1">
            <a:extLst>
              <a:ext uri="{FF2B5EF4-FFF2-40B4-BE49-F238E27FC236}">
                <a16:creationId xmlns:a16="http://schemas.microsoft.com/office/drawing/2014/main" id="{ECF46A37-A80F-2F01-4DA4-B3F066EB30A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530" y="-93645"/>
            <a:ext cx="2135380" cy="1252952"/>
          </a:xfrm>
          <a:prstGeom prst="rect">
            <a:avLst/>
          </a:prstGeom>
        </p:spPr>
      </p:pic>
      <p:sp>
        <p:nvSpPr>
          <p:cNvPr id="5" name="Plassholder for lysbildenummer 26">
            <a:extLst>
              <a:ext uri="{FF2B5EF4-FFF2-40B4-BE49-F238E27FC236}">
                <a16:creationId xmlns:a16="http://schemas.microsoft.com/office/drawing/2014/main" id="{914ACE04-2E3F-9DCD-64A3-7D76348F5E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98467" y="6531428"/>
            <a:ext cx="503662" cy="234043"/>
          </a:xfrm>
        </p:spPr>
        <p:txBody>
          <a:bodyPr/>
          <a:lstStyle>
            <a:lvl1pPr algn="l">
              <a:defRPr sz="1100">
                <a:solidFill>
                  <a:schemeClr val="bg1"/>
                </a:solidFill>
              </a:defRPr>
            </a:lvl1pPr>
          </a:lstStyle>
          <a:p>
            <a:fld id="{5042632D-7B97-6546-839B-7820C6E49991}" type="slidenum">
              <a:rPr lang="nb-NO" smtClean="0"/>
              <a:pPr/>
              <a:t>‹#›</a:t>
            </a:fld>
            <a:endParaRPr lang="nb-NO"/>
          </a:p>
        </p:txBody>
      </p:sp>
      <p:grpSp>
        <p:nvGrpSpPr>
          <p:cNvPr id="6" name="Gruppe 5">
            <a:extLst>
              <a:ext uri="{FF2B5EF4-FFF2-40B4-BE49-F238E27FC236}">
                <a16:creationId xmlns:a16="http://schemas.microsoft.com/office/drawing/2014/main" id="{F9833CD2-DEB9-49CD-3248-A3AE2E14B29C}"/>
              </a:ext>
            </a:extLst>
          </p:cNvPr>
          <p:cNvGrpSpPr/>
          <p:nvPr userDrawn="1"/>
        </p:nvGrpSpPr>
        <p:grpSpPr>
          <a:xfrm>
            <a:off x="8037839" y="0"/>
            <a:ext cx="4154161" cy="6805045"/>
            <a:chOff x="8037839" y="0"/>
            <a:chExt cx="4154161" cy="6805045"/>
          </a:xfrm>
        </p:grpSpPr>
        <p:sp>
          <p:nvSpPr>
            <p:cNvPr id="4" name="Friform 3">
              <a:extLst>
                <a:ext uri="{FF2B5EF4-FFF2-40B4-BE49-F238E27FC236}">
                  <a16:creationId xmlns:a16="http://schemas.microsoft.com/office/drawing/2014/main" id="{85B53962-36BF-8387-B939-EEE9EA79332C}"/>
                </a:ext>
              </a:extLst>
            </p:cNvPr>
            <p:cNvSpPr/>
            <p:nvPr userDrawn="1"/>
          </p:nvSpPr>
          <p:spPr>
            <a:xfrm>
              <a:off x="8037839" y="6377875"/>
              <a:ext cx="4154161" cy="427170"/>
            </a:xfrm>
            <a:custGeom>
              <a:avLst/>
              <a:gdLst>
                <a:gd name="connsiteX0" fmla="*/ 0 w 4154161"/>
                <a:gd name="connsiteY0" fmla="*/ 1023402 h 1719799"/>
                <a:gd name="connsiteX1" fmla="*/ 4154161 w 4154161"/>
                <a:gd name="connsiteY1" fmla="*/ 1719799 h 1719799"/>
                <a:gd name="connsiteX2" fmla="*/ 4154161 w 4154161"/>
                <a:gd name="connsiteY2" fmla="*/ 0 h 1719799"/>
                <a:gd name="connsiteX3" fmla="*/ 0 w 4154161"/>
                <a:gd name="connsiteY3" fmla="*/ 1023402 h 17197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154161" h="1719799">
                  <a:moveTo>
                    <a:pt x="0" y="1023402"/>
                  </a:moveTo>
                  <a:lnTo>
                    <a:pt x="4154161" y="1719799"/>
                  </a:lnTo>
                  <a:lnTo>
                    <a:pt x="4154161" y="0"/>
                  </a:lnTo>
                  <a:lnTo>
                    <a:pt x="0" y="1023402"/>
                  </a:lnTo>
                  <a:close/>
                </a:path>
              </a:pathLst>
            </a:custGeom>
            <a:solidFill>
              <a:srgbClr val="3E75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" name="Rektangel 9">
              <a:extLst>
                <a:ext uri="{FF2B5EF4-FFF2-40B4-BE49-F238E27FC236}">
                  <a16:creationId xmlns:a16="http://schemas.microsoft.com/office/drawing/2014/main" id="{E2AE7E1F-E1F1-6909-8A55-1340D63E2A68}"/>
                </a:ext>
              </a:extLst>
            </p:cNvPr>
            <p:cNvSpPr/>
            <p:nvPr userDrawn="1"/>
          </p:nvSpPr>
          <p:spPr>
            <a:xfrm>
              <a:off x="8037839" y="0"/>
              <a:ext cx="4154161" cy="6634717"/>
            </a:xfrm>
            <a:prstGeom prst="rect">
              <a:avLst/>
            </a:prstGeom>
            <a:solidFill>
              <a:srgbClr val="3D75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7" name="Plassholder for innhold 2">
            <a:extLst>
              <a:ext uri="{FF2B5EF4-FFF2-40B4-BE49-F238E27FC236}">
                <a16:creationId xmlns:a16="http://schemas.microsoft.com/office/drawing/2014/main" id="{E966B92D-5F4F-8F6F-1912-BFCE9A5989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593" y="1301806"/>
            <a:ext cx="7009007" cy="4111051"/>
          </a:xfrm>
        </p:spPr>
        <p:txBody>
          <a:bodyPr/>
          <a:lstStyle>
            <a:lvl1pPr>
              <a:buClr>
                <a:srgbClr val="141B4D"/>
              </a:buClr>
              <a:defRPr sz="2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>
              <a:buClr>
                <a:srgbClr val="141B4D"/>
              </a:buClr>
              <a:defRPr sz="2000">
                <a:solidFill>
                  <a:schemeClr val="tx1">
                    <a:lumMod val="95000"/>
                    <a:lumOff val="5000"/>
                  </a:schemeClr>
                </a:solidFill>
              </a:defRPr>
            </a:lvl2pPr>
            <a:lvl3pPr>
              <a:buClr>
                <a:srgbClr val="141B4D"/>
              </a:buCl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3pPr>
            <a:lvl4pPr>
              <a:buClr>
                <a:srgbClr val="141B4D"/>
              </a:buCl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4pPr>
            <a:lvl5pPr>
              <a:buClr>
                <a:srgbClr val="141B4D"/>
              </a:buCl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3" name="Plassholder for bilde 11">
            <a:extLst>
              <a:ext uri="{FF2B5EF4-FFF2-40B4-BE49-F238E27FC236}">
                <a16:creationId xmlns:a16="http://schemas.microsoft.com/office/drawing/2014/main" id="{AB82268C-82A0-31FE-F3DC-5B076CB5EB3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782339" y="1301806"/>
            <a:ext cx="3951068" cy="4111050"/>
          </a:xfrm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2788399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-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bilde 8">
            <a:extLst>
              <a:ext uri="{FF2B5EF4-FFF2-40B4-BE49-F238E27FC236}">
                <a16:creationId xmlns:a16="http://schemas.microsoft.com/office/drawing/2014/main" id="{0849B5CE-A7D2-2B81-BB23-6000EA300C6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060811" y="1301806"/>
            <a:ext cx="8004412" cy="4505269"/>
          </a:xfrm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040C7297-7E74-809E-0F94-8C02C16D493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530" y="-93645"/>
            <a:ext cx="2135380" cy="1252952"/>
          </a:xfrm>
          <a:prstGeom prst="rect">
            <a:avLst/>
          </a:prstGeom>
        </p:spPr>
      </p:pic>
      <p:sp>
        <p:nvSpPr>
          <p:cNvPr id="4" name="Friform 3">
            <a:extLst>
              <a:ext uri="{FF2B5EF4-FFF2-40B4-BE49-F238E27FC236}">
                <a16:creationId xmlns:a16="http://schemas.microsoft.com/office/drawing/2014/main" id="{B42CAA83-D65E-035A-1A76-5B1198E850B5}"/>
              </a:ext>
            </a:extLst>
          </p:cNvPr>
          <p:cNvSpPr/>
          <p:nvPr userDrawn="1"/>
        </p:nvSpPr>
        <p:spPr>
          <a:xfrm>
            <a:off x="8037839" y="6377874"/>
            <a:ext cx="4154161" cy="427170"/>
          </a:xfrm>
          <a:custGeom>
            <a:avLst/>
            <a:gdLst>
              <a:gd name="connsiteX0" fmla="*/ 0 w 4154161"/>
              <a:gd name="connsiteY0" fmla="*/ 1023402 h 1719799"/>
              <a:gd name="connsiteX1" fmla="*/ 4154161 w 4154161"/>
              <a:gd name="connsiteY1" fmla="*/ 1719799 h 1719799"/>
              <a:gd name="connsiteX2" fmla="*/ 4154161 w 4154161"/>
              <a:gd name="connsiteY2" fmla="*/ 0 h 1719799"/>
              <a:gd name="connsiteX3" fmla="*/ 0 w 4154161"/>
              <a:gd name="connsiteY3" fmla="*/ 1023402 h 17197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54161" h="1719799">
                <a:moveTo>
                  <a:pt x="0" y="1023402"/>
                </a:moveTo>
                <a:lnTo>
                  <a:pt x="4154161" y="1719799"/>
                </a:lnTo>
                <a:lnTo>
                  <a:pt x="4154161" y="0"/>
                </a:lnTo>
                <a:lnTo>
                  <a:pt x="0" y="1023402"/>
                </a:lnTo>
                <a:close/>
              </a:path>
            </a:pathLst>
          </a:custGeom>
          <a:solidFill>
            <a:srgbClr val="3E75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Friform 4">
            <a:extLst>
              <a:ext uri="{FF2B5EF4-FFF2-40B4-BE49-F238E27FC236}">
                <a16:creationId xmlns:a16="http://schemas.microsoft.com/office/drawing/2014/main" id="{539956BA-BA47-6EE2-A63E-1727D08E91FB}"/>
              </a:ext>
            </a:extLst>
          </p:cNvPr>
          <p:cNvSpPr/>
          <p:nvPr userDrawn="1"/>
        </p:nvSpPr>
        <p:spPr>
          <a:xfrm>
            <a:off x="-3530" y="6357257"/>
            <a:ext cx="12200973" cy="500743"/>
          </a:xfrm>
          <a:custGeom>
            <a:avLst/>
            <a:gdLst>
              <a:gd name="connsiteX0" fmla="*/ 0 w 12208329"/>
              <a:gd name="connsiteY0" fmla="*/ 0 h 506186"/>
              <a:gd name="connsiteX1" fmla="*/ 0 w 12208329"/>
              <a:gd name="connsiteY1" fmla="*/ 506186 h 506186"/>
              <a:gd name="connsiteX2" fmla="*/ 12208329 w 12208329"/>
              <a:gd name="connsiteY2" fmla="*/ 506186 h 506186"/>
              <a:gd name="connsiteX3" fmla="*/ 0 w 12208329"/>
              <a:gd name="connsiteY3" fmla="*/ 0 h 506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208329" h="506186">
                <a:moveTo>
                  <a:pt x="0" y="0"/>
                </a:moveTo>
                <a:lnTo>
                  <a:pt x="0" y="506186"/>
                </a:lnTo>
                <a:lnTo>
                  <a:pt x="12208329" y="506186"/>
                </a:lnTo>
                <a:lnTo>
                  <a:pt x="0" y="0"/>
                </a:lnTo>
                <a:close/>
              </a:path>
            </a:pathLst>
          </a:custGeom>
          <a:solidFill>
            <a:srgbClr val="131B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Plassholder for lysbildenummer 26">
            <a:extLst>
              <a:ext uri="{FF2B5EF4-FFF2-40B4-BE49-F238E27FC236}">
                <a16:creationId xmlns:a16="http://schemas.microsoft.com/office/drawing/2014/main" id="{6BF21513-CF5B-B7A6-FC66-55E07E4E89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98467" y="6531428"/>
            <a:ext cx="503662" cy="234043"/>
          </a:xfrm>
        </p:spPr>
        <p:txBody>
          <a:bodyPr/>
          <a:lstStyle>
            <a:lvl1pPr algn="l">
              <a:defRPr sz="1100">
                <a:solidFill>
                  <a:schemeClr val="bg1"/>
                </a:solidFill>
              </a:defRPr>
            </a:lvl1pPr>
          </a:lstStyle>
          <a:p>
            <a:fld id="{5042632D-7B97-6546-839B-7820C6E49991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359903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- Graf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SmartArt 2">
            <a:extLst>
              <a:ext uri="{FF2B5EF4-FFF2-40B4-BE49-F238E27FC236}">
                <a16:creationId xmlns:a16="http://schemas.microsoft.com/office/drawing/2014/main" id="{D0F23D2D-5DCE-1606-96D8-0FC799D4D536}"/>
              </a:ext>
            </a:extLst>
          </p:cNvPr>
          <p:cNvSpPr>
            <a:spLocks noGrp="1"/>
          </p:cNvSpPr>
          <p:nvPr>
            <p:ph type="dgm" sz="quarter" idx="14"/>
          </p:nvPr>
        </p:nvSpPr>
        <p:spPr>
          <a:xfrm>
            <a:off x="2060575" y="1301750"/>
            <a:ext cx="8004175" cy="4505325"/>
          </a:xfrm>
        </p:spPr>
        <p:txBody>
          <a:bodyPr/>
          <a:lstStyle/>
          <a:p>
            <a:r>
              <a:rPr lang="nb-NO"/>
              <a:t>Klikk ikonet for å legge til SmartArt-grafikk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040C7297-7E74-809E-0F94-8C02C16D493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530" y="-93645"/>
            <a:ext cx="2135380" cy="1252952"/>
          </a:xfrm>
          <a:prstGeom prst="rect">
            <a:avLst/>
          </a:prstGeom>
        </p:spPr>
      </p:pic>
      <p:sp>
        <p:nvSpPr>
          <p:cNvPr id="4" name="Friform 3">
            <a:extLst>
              <a:ext uri="{FF2B5EF4-FFF2-40B4-BE49-F238E27FC236}">
                <a16:creationId xmlns:a16="http://schemas.microsoft.com/office/drawing/2014/main" id="{B42CAA83-D65E-035A-1A76-5B1198E850B5}"/>
              </a:ext>
            </a:extLst>
          </p:cNvPr>
          <p:cNvSpPr/>
          <p:nvPr userDrawn="1"/>
        </p:nvSpPr>
        <p:spPr>
          <a:xfrm>
            <a:off x="8037839" y="6377874"/>
            <a:ext cx="4154161" cy="427170"/>
          </a:xfrm>
          <a:custGeom>
            <a:avLst/>
            <a:gdLst>
              <a:gd name="connsiteX0" fmla="*/ 0 w 4154161"/>
              <a:gd name="connsiteY0" fmla="*/ 1023402 h 1719799"/>
              <a:gd name="connsiteX1" fmla="*/ 4154161 w 4154161"/>
              <a:gd name="connsiteY1" fmla="*/ 1719799 h 1719799"/>
              <a:gd name="connsiteX2" fmla="*/ 4154161 w 4154161"/>
              <a:gd name="connsiteY2" fmla="*/ 0 h 1719799"/>
              <a:gd name="connsiteX3" fmla="*/ 0 w 4154161"/>
              <a:gd name="connsiteY3" fmla="*/ 1023402 h 17197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54161" h="1719799">
                <a:moveTo>
                  <a:pt x="0" y="1023402"/>
                </a:moveTo>
                <a:lnTo>
                  <a:pt x="4154161" y="1719799"/>
                </a:lnTo>
                <a:lnTo>
                  <a:pt x="4154161" y="0"/>
                </a:lnTo>
                <a:lnTo>
                  <a:pt x="0" y="1023402"/>
                </a:lnTo>
                <a:close/>
              </a:path>
            </a:pathLst>
          </a:custGeom>
          <a:solidFill>
            <a:srgbClr val="3E75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Friform 4">
            <a:extLst>
              <a:ext uri="{FF2B5EF4-FFF2-40B4-BE49-F238E27FC236}">
                <a16:creationId xmlns:a16="http://schemas.microsoft.com/office/drawing/2014/main" id="{539956BA-BA47-6EE2-A63E-1727D08E91FB}"/>
              </a:ext>
            </a:extLst>
          </p:cNvPr>
          <p:cNvSpPr/>
          <p:nvPr userDrawn="1"/>
        </p:nvSpPr>
        <p:spPr>
          <a:xfrm>
            <a:off x="-3530" y="6357257"/>
            <a:ext cx="12200973" cy="500743"/>
          </a:xfrm>
          <a:custGeom>
            <a:avLst/>
            <a:gdLst>
              <a:gd name="connsiteX0" fmla="*/ 0 w 12208329"/>
              <a:gd name="connsiteY0" fmla="*/ 0 h 506186"/>
              <a:gd name="connsiteX1" fmla="*/ 0 w 12208329"/>
              <a:gd name="connsiteY1" fmla="*/ 506186 h 506186"/>
              <a:gd name="connsiteX2" fmla="*/ 12208329 w 12208329"/>
              <a:gd name="connsiteY2" fmla="*/ 506186 h 506186"/>
              <a:gd name="connsiteX3" fmla="*/ 0 w 12208329"/>
              <a:gd name="connsiteY3" fmla="*/ 0 h 506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208329" h="506186">
                <a:moveTo>
                  <a:pt x="0" y="0"/>
                </a:moveTo>
                <a:lnTo>
                  <a:pt x="0" y="506186"/>
                </a:lnTo>
                <a:lnTo>
                  <a:pt x="12208329" y="506186"/>
                </a:lnTo>
                <a:lnTo>
                  <a:pt x="0" y="0"/>
                </a:lnTo>
                <a:close/>
              </a:path>
            </a:pathLst>
          </a:custGeom>
          <a:solidFill>
            <a:srgbClr val="131B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Plassholder for lysbildenummer 26">
            <a:extLst>
              <a:ext uri="{FF2B5EF4-FFF2-40B4-BE49-F238E27FC236}">
                <a16:creationId xmlns:a16="http://schemas.microsoft.com/office/drawing/2014/main" id="{6BF21513-CF5B-B7A6-FC66-55E07E4E89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98467" y="6531428"/>
            <a:ext cx="503662" cy="234043"/>
          </a:xfrm>
        </p:spPr>
        <p:txBody>
          <a:bodyPr/>
          <a:lstStyle>
            <a:lvl1pPr algn="l">
              <a:defRPr sz="1100">
                <a:solidFill>
                  <a:schemeClr val="bg1"/>
                </a:solidFill>
              </a:defRPr>
            </a:lvl1pPr>
          </a:lstStyle>
          <a:p>
            <a:fld id="{5042632D-7B97-6546-839B-7820C6E49991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87784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-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diagram 2">
            <a:extLst>
              <a:ext uri="{FF2B5EF4-FFF2-40B4-BE49-F238E27FC236}">
                <a16:creationId xmlns:a16="http://schemas.microsoft.com/office/drawing/2014/main" id="{48A4AE40-370C-26FA-5E3B-6F26A7750604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2054225" y="1289050"/>
            <a:ext cx="8010525" cy="4511675"/>
          </a:xfrm>
        </p:spPr>
        <p:txBody>
          <a:bodyPr/>
          <a:lstStyle/>
          <a:p>
            <a:r>
              <a:rPr lang="nb-NO"/>
              <a:t>Klikk ikonet for å legge til et diagram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040C7297-7E74-809E-0F94-8C02C16D493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530" y="-93645"/>
            <a:ext cx="2135380" cy="1252952"/>
          </a:xfrm>
          <a:prstGeom prst="rect">
            <a:avLst/>
          </a:prstGeom>
        </p:spPr>
      </p:pic>
      <p:sp>
        <p:nvSpPr>
          <p:cNvPr id="4" name="Friform 3">
            <a:extLst>
              <a:ext uri="{FF2B5EF4-FFF2-40B4-BE49-F238E27FC236}">
                <a16:creationId xmlns:a16="http://schemas.microsoft.com/office/drawing/2014/main" id="{B42CAA83-D65E-035A-1A76-5B1198E850B5}"/>
              </a:ext>
            </a:extLst>
          </p:cNvPr>
          <p:cNvSpPr/>
          <p:nvPr userDrawn="1"/>
        </p:nvSpPr>
        <p:spPr>
          <a:xfrm>
            <a:off x="8037839" y="6377874"/>
            <a:ext cx="4154161" cy="427170"/>
          </a:xfrm>
          <a:custGeom>
            <a:avLst/>
            <a:gdLst>
              <a:gd name="connsiteX0" fmla="*/ 0 w 4154161"/>
              <a:gd name="connsiteY0" fmla="*/ 1023402 h 1719799"/>
              <a:gd name="connsiteX1" fmla="*/ 4154161 w 4154161"/>
              <a:gd name="connsiteY1" fmla="*/ 1719799 h 1719799"/>
              <a:gd name="connsiteX2" fmla="*/ 4154161 w 4154161"/>
              <a:gd name="connsiteY2" fmla="*/ 0 h 1719799"/>
              <a:gd name="connsiteX3" fmla="*/ 0 w 4154161"/>
              <a:gd name="connsiteY3" fmla="*/ 1023402 h 17197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54161" h="1719799">
                <a:moveTo>
                  <a:pt x="0" y="1023402"/>
                </a:moveTo>
                <a:lnTo>
                  <a:pt x="4154161" y="1719799"/>
                </a:lnTo>
                <a:lnTo>
                  <a:pt x="4154161" y="0"/>
                </a:lnTo>
                <a:lnTo>
                  <a:pt x="0" y="1023402"/>
                </a:lnTo>
                <a:close/>
              </a:path>
            </a:pathLst>
          </a:custGeom>
          <a:solidFill>
            <a:srgbClr val="3E75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Friform 4">
            <a:extLst>
              <a:ext uri="{FF2B5EF4-FFF2-40B4-BE49-F238E27FC236}">
                <a16:creationId xmlns:a16="http://schemas.microsoft.com/office/drawing/2014/main" id="{539956BA-BA47-6EE2-A63E-1727D08E91FB}"/>
              </a:ext>
            </a:extLst>
          </p:cNvPr>
          <p:cNvSpPr/>
          <p:nvPr userDrawn="1"/>
        </p:nvSpPr>
        <p:spPr>
          <a:xfrm>
            <a:off x="-3530" y="6357257"/>
            <a:ext cx="12200973" cy="500743"/>
          </a:xfrm>
          <a:custGeom>
            <a:avLst/>
            <a:gdLst>
              <a:gd name="connsiteX0" fmla="*/ 0 w 12208329"/>
              <a:gd name="connsiteY0" fmla="*/ 0 h 506186"/>
              <a:gd name="connsiteX1" fmla="*/ 0 w 12208329"/>
              <a:gd name="connsiteY1" fmla="*/ 506186 h 506186"/>
              <a:gd name="connsiteX2" fmla="*/ 12208329 w 12208329"/>
              <a:gd name="connsiteY2" fmla="*/ 506186 h 506186"/>
              <a:gd name="connsiteX3" fmla="*/ 0 w 12208329"/>
              <a:gd name="connsiteY3" fmla="*/ 0 h 506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208329" h="506186">
                <a:moveTo>
                  <a:pt x="0" y="0"/>
                </a:moveTo>
                <a:lnTo>
                  <a:pt x="0" y="506186"/>
                </a:lnTo>
                <a:lnTo>
                  <a:pt x="12208329" y="506186"/>
                </a:lnTo>
                <a:lnTo>
                  <a:pt x="0" y="0"/>
                </a:lnTo>
                <a:close/>
              </a:path>
            </a:pathLst>
          </a:custGeom>
          <a:solidFill>
            <a:srgbClr val="131B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Plassholder for lysbildenummer 26">
            <a:extLst>
              <a:ext uri="{FF2B5EF4-FFF2-40B4-BE49-F238E27FC236}">
                <a16:creationId xmlns:a16="http://schemas.microsoft.com/office/drawing/2014/main" id="{6BF21513-CF5B-B7A6-FC66-55E07E4E89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98467" y="6531428"/>
            <a:ext cx="503662" cy="234043"/>
          </a:xfrm>
        </p:spPr>
        <p:txBody>
          <a:bodyPr/>
          <a:lstStyle>
            <a:lvl1pPr algn="l">
              <a:defRPr sz="1100">
                <a:solidFill>
                  <a:schemeClr val="bg1"/>
                </a:solidFill>
              </a:defRPr>
            </a:lvl1pPr>
          </a:lstStyle>
          <a:p>
            <a:fld id="{5042632D-7B97-6546-839B-7820C6E49991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764869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- fil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media 7">
            <a:extLst>
              <a:ext uri="{FF2B5EF4-FFF2-40B4-BE49-F238E27FC236}">
                <a16:creationId xmlns:a16="http://schemas.microsoft.com/office/drawing/2014/main" id="{24586785-93E6-78A1-FF23-EEC4983520EB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2054225" y="1289050"/>
            <a:ext cx="8010525" cy="4511675"/>
          </a:xfrm>
        </p:spPr>
        <p:txBody>
          <a:bodyPr/>
          <a:lstStyle/>
          <a:p>
            <a:r>
              <a:rPr lang="nb-NO"/>
              <a:t>Klikk ikonet for å legge til media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040C7297-7E74-809E-0F94-8C02C16D493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530" y="-93645"/>
            <a:ext cx="2135380" cy="1252952"/>
          </a:xfrm>
          <a:prstGeom prst="rect">
            <a:avLst/>
          </a:prstGeom>
        </p:spPr>
      </p:pic>
      <p:sp>
        <p:nvSpPr>
          <p:cNvPr id="4" name="Friform 3">
            <a:extLst>
              <a:ext uri="{FF2B5EF4-FFF2-40B4-BE49-F238E27FC236}">
                <a16:creationId xmlns:a16="http://schemas.microsoft.com/office/drawing/2014/main" id="{B42CAA83-D65E-035A-1A76-5B1198E850B5}"/>
              </a:ext>
            </a:extLst>
          </p:cNvPr>
          <p:cNvSpPr/>
          <p:nvPr userDrawn="1"/>
        </p:nvSpPr>
        <p:spPr>
          <a:xfrm>
            <a:off x="8037839" y="6377874"/>
            <a:ext cx="4154161" cy="427170"/>
          </a:xfrm>
          <a:custGeom>
            <a:avLst/>
            <a:gdLst>
              <a:gd name="connsiteX0" fmla="*/ 0 w 4154161"/>
              <a:gd name="connsiteY0" fmla="*/ 1023402 h 1719799"/>
              <a:gd name="connsiteX1" fmla="*/ 4154161 w 4154161"/>
              <a:gd name="connsiteY1" fmla="*/ 1719799 h 1719799"/>
              <a:gd name="connsiteX2" fmla="*/ 4154161 w 4154161"/>
              <a:gd name="connsiteY2" fmla="*/ 0 h 1719799"/>
              <a:gd name="connsiteX3" fmla="*/ 0 w 4154161"/>
              <a:gd name="connsiteY3" fmla="*/ 1023402 h 17197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54161" h="1719799">
                <a:moveTo>
                  <a:pt x="0" y="1023402"/>
                </a:moveTo>
                <a:lnTo>
                  <a:pt x="4154161" y="1719799"/>
                </a:lnTo>
                <a:lnTo>
                  <a:pt x="4154161" y="0"/>
                </a:lnTo>
                <a:lnTo>
                  <a:pt x="0" y="1023402"/>
                </a:lnTo>
                <a:close/>
              </a:path>
            </a:pathLst>
          </a:custGeom>
          <a:solidFill>
            <a:srgbClr val="3E75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Friform 4">
            <a:extLst>
              <a:ext uri="{FF2B5EF4-FFF2-40B4-BE49-F238E27FC236}">
                <a16:creationId xmlns:a16="http://schemas.microsoft.com/office/drawing/2014/main" id="{539956BA-BA47-6EE2-A63E-1727D08E91FB}"/>
              </a:ext>
            </a:extLst>
          </p:cNvPr>
          <p:cNvSpPr/>
          <p:nvPr userDrawn="1"/>
        </p:nvSpPr>
        <p:spPr>
          <a:xfrm>
            <a:off x="-3530" y="6357257"/>
            <a:ext cx="12200973" cy="500743"/>
          </a:xfrm>
          <a:custGeom>
            <a:avLst/>
            <a:gdLst>
              <a:gd name="connsiteX0" fmla="*/ 0 w 12208329"/>
              <a:gd name="connsiteY0" fmla="*/ 0 h 506186"/>
              <a:gd name="connsiteX1" fmla="*/ 0 w 12208329"/>
              <a:gd name="connsiteY1" fmla="*/ 506186 h 506186"/>
              <a:gd name="connsiteX2" fmla="*/ 12208329 w 12208329"/>
              <a:gd name="connsiteY2" fmla="*/ 506186 h 506186"/>
              <a:gd name="connsiteX3" fmla="*/ 0 w 12208329"/>
              <a:gd name="connsiteY3" fmla="*/ 0 h 506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208329" h="506186">
                <a:moveTo>
                  <a:pt x="0" y="0"/>
                </a:moveTo>
                <a:lnTo>
                  <a:pt x="0" y="506186"/>
                </a:lnTo>
                <a:lnTo>
                  <a:pt x="12208329" y="506186"/>
                </a:lnTo>
                <a:lnTo>
                  <a:pt x="0" y="0"/>
                </a:lnTo>
                <a:close/>
              </a:path>
            </a:pathLst>
          </a:custGeom>
          <a:solidFill>
            <a:srgbClr val="131B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Plassholder for lysbildenummer 26">
            <a:extLst>
              <a:ext uri="{FF2B5EF4-FFF2-40B4-BE49-F238E27FC236}">
                <a16:creationId xmlns:a16="http://schemas.microsoft.com/office/drawing/2014/main" id="{6BF21513-CF5B-B7A6-FC66-55E07E4E89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98467" y="6531428"/>
            <a:ext cx="503662" cy="234043"/>
          </a:xfrm>
        </p:spPr>
        <p:txBody>
          <a:bodyPr/>
          <a:lstStyle>
            <a:lvl1pPr algn="l">
              <a:defRPr sz="1100">
                <a:solidFill>
                  <a:schemeClr val="bg1"/>
                </a:solidFill>
              </a:defRPr>
            </a:lvl1pPr>
          </a:lstStyle>
          <a:p>
            <a:fld id="{5042632D-7B97-6546-839B-7820C6E49991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416812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- 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>
            <a:extLst>
              <a:ext uri="{FF2B5EF4-FFF2-40B4-BE49-F238E27FC236}">
                <a16:creationId xmlns:a16="http://schemas.microsoft.com/office/drawing/2014/main" id="{040C7297-7E74-809E-0F94-8C02C16D493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530" y="-93645"/>
            <a:ext cx="2135380" cy="1252952"/>
          </a:xfrm>
          <a:prstGeom prst="rect">
            <a:avLst/>
          </a:prstGeom>
        </p:spPr>
      </p:pic>
      <p:sp>
        <p:nvSpPr>
          <p:cNvPr id="4" name="Friform 3">
            <a:extLst>
              <a:ext uri="{FF2B5EF4-FFF2-40B4-BE49-F238E27FC236}">
                <a16:creationId xmlns:a16="http://schemas.microsoft.com/office/drawing/2014/main" id="{B42CAA83-D65E-035A-1A76-5B1198E850B5}"/>
              </a:ext>
            </a:extLst>
          </p:cNvPr>
          <p:cNvSpPr/>
          <p:nvPr userDrawn="1"/>
        </p:nvSpPr>
        <p:spPr>
          <a:xfrm>
            <a:off x="8037839" y="6377874"/>
            <a:ext cx="4154161" cy="427170"/>
          </a:xfrm>
          <a:custGeom>
            <a:avLst/>
            <a:gdLst>
              <a:gd name="connsiteX0" fmla="*/ 0 w 4154161"/>
              <a:gd name="connsiteY0" fmla="*/ 1023402 h 1719799"/>
              <a:gd name="connsiteX1" fmla="*/ 4154161 w 4154161"/>
              <a:gd name="connsiteY1" fmla="*/ 1719799 h 1719799"/>
              <a:gd name="connsiteX2" fmla="*/ 4154161 w 4154161"/>
              <a:gd name="connsiteY2" fmla="*/ 0 h 1719799"/>
              <a:gd name="connsiteX3" fmla="*/ 0 w 4154161"/>
              <a:gd name="connsiteY3" fmla="*/ 1023402 h 17197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54161" h="1719799">
                <a:moveTo>
                  <a:pt x="0" y="1023402"/>
                </a:moveTo>
                <a:lnTo>
                  <a:pt x="4154161" y="1719799"/>
                </a:lnTo>
                <a:lnTo>
                  <a:pt x="4154161" y="0"/>
                </a:lnTo>
                <a:lnTo>
                  <a:pt x="0" y="1023402"/>
                </a:lnTo>
                <a:close/>
              </a:path>
            </a:pathLst>
          </a:custGeom>
          <a:solidFill>
            <a:srgbClr val="3E75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Friform 4">
            <a:extLst>
              <a:ext uri="{FF2B5EF4-FFF2-40B4-BE49-F238E27FC236}">
                <a16:creationId xmlns:a16="http://schemas.microsoft.com/office/drawing/2014/main" id="{539956BA-BA47-6EE2-A63E-1727D08E91FB}"/>
              </a:ext>
            </a:extLst>
          </p:cNvPr>
          <p:cNvSpPr/>
          <p:nvPr userDrawn="1"/>
        </p:nvSpPr>
        <p:spPr>
          <a:xfrm>
            <a:off x="-3530" y="6357257"/>
            <a:ext cx="12200973" cy="500743"/>
          </a:xfrm>
          <a:custGeom>
            <a:avLst/>
            <a:gdLst>
              <a:gd name="connsiteX0" fmla="*/ 0 w 12208329"/>
              <a:gd name="connsiteY0" fmla="*/ 0 h 506186"/>
              <a:gd name="connsiteX1" fmla="*/ 0 w 12208329"/>
              <a:gd name="connsiteY1" fmla="*/ 506186 h 506186"/>
              <a:gd name="connsiteX2" fmla="*/ 12208329 w 12208329"/>
              <a:gd name="connsiteY2" fmla="*/ 506186 h 506186"/>
              <a:gd name="connsiteX3" fmla="*/ 0 w 12208329"/>
              <a:gd name="connsiteY3" fmla="*/ 0 h 506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208329" h="506186">
                <a:moveTo>
                  <a:pt x="0" y="0"/>
                </a:moveTo>
                <a:lnTo>
                  <a:pt x="0" y="506186"/>
                </a:lnTo>
                <a:lnTo>
                  <a:pt x="12208329" y="506186"/>
                </a:lnTo>
                <a:lnTo>
                  <a:pt x="0" y="0"/>
                </a:lnTo>
                <a:close/>
              </a:path>
            </a:pathLst>
          </a:custGeom>
          <a:solidFill>
            <a:srgbClr val="131B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Plassholder for lysbildenummer 26">
            <a:extLst>
              <a:ext uri="{FF2B5EF4-FFF2-40B4-BE49-F238E27FC236}">
                <a16:creationId xmlns:a16="http://schemas.microsoft.com/office/drawing/2014/main" id="{6BF21513-CF5B-B7A6-FC66-55E07E4E89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98467" y="6531428"/>
            <a:ext cx="503662" cy="234043"/>
          </a:xfrm>
        </p:spPr>
        <p:txBody>
          <a:bodyPr/>
          <a:lstStyle>
            <a:lvl1pPr algn="l">
              <a:defRPr sz="1100">
                <a:solidFill>
                  <a:schemeClr val="bg1"/>
                </a:solidFill>
              </a:defRPr>
            </a:lvl1pPr>
          </a:lstStyle>
          <a:p>
            <a:fld id="{5042632D-7B97-6546-839B-7820C6E49991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955307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- Stor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ssholder for bilde 39">
            <a:extLst>
              <a:ext uri="{FF2B5EF4-FFF2-40B4-BE49-F238E27FC236}">
                <a16:creationId xmlns:a16="http://schemas.microsoft.com/office/drawing/2014/main" id="{0473A35B-9C00-D1DA-27BD-9E18D3C65EE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3175" y="0"/>
            <a:ext cx="12201999" cy="6598693"/>
          </a:xfrm>
          <a:custGeom>
            <a:avLst/>
            <a:gdLst>
              <a:gd name="connsiteX0" fmla="*/ 0 w 12195175"/>
              <a:gd name="connsiteY0" fmla="*/ 0 h 6598693"/>
              <a:gd name="connsiteX1" fmla="*/ 12195175 w 12195175"/>
              <a:gd name="connsiteY1" fmla="*/ 0 h 6598693"/>
              <a:gd name="connsiteX2" fmla="*/ 12195175 w 12195175"/>
              <a:gd name="connsiteY2" fmla="*/ 6598693 h 6598693"/>
              <a:gd name="connsiteX3" fmla="*/ 0 w 12195175"/>
              <a:gd name="connsiteY3" fmla="*/ 6598693 h 6598693"/>
              <a:gd name="connsiteX4" fmla="*/ 0 w 12195175"/>
              <a:gd name="connsiteY4" fmla="*/ 0 h 6598693"/>
              <a:gd name="connsiteX0" fmla="*/ 0 w 12195175"/>
              <a:gd name="connsiteY0" fmla="*/ 0 h 6598693"/>
              <a:gd name="connsiteX1" fmla="*/ 12195175 w 12195175"/>
              <a:gd name="connsiteY1" fmla="*/ 0 h 6598693"/>
              <a:gd name="connsiteX2" fmla="*/ 12195175 w 12195175"/>
              <a:gd name="connsiteY2" fmla="*/ 6598693 h 6598693"/>
              <a:gd name="connsiteX3" fmla="*/ 7543563 w 12195175"/>
              <a:gd name="connsiteY3" fmla="*/ 6598693 h 6598693"/>
              <a:gd name="connsiteX4" fmla="*/ 0 w 12195175"/>
              <a:gd name="connsiteY4" fmla="*/ 6598693 h 6598693"/>
              <a:gd name="connsiteX5" fmla="*/ 0 w 12195175"/>
              <a:gd name="connsiteY5" fmla="*/ 0 h 6598693"/>
              <a:gd name="connsiteX0" fmla="*/ 0 w 12201999"/>
              <a:gd name="connsiteY0" fmla="*/ 0 h 6598693"/>
              <a:gd name="connsiteX1" fmla="*/ 12195175 w 12201999"/>
              <a:gd name="connsiteY1" fmla="*/ 0 h 6598693"/>
              <a:gd name="connsiteX2" fmla="*/ 12201999 w 12201999"/>
              <a:gd name="connsiteY2" fmla="*/ 6305266 h 6598693"/>
              <a:gd name="connsiteX3" fmla="*/ 7543563 w 12201999"/>
              <a:gd name="connsiteY3" fmla="*/ 6598693 h 6598693"/>
              <a:gd name="connsiteX4" fmla="*/ 0 w 12201999"/>
              <a:gd name="connsiteY4" fmla="*/ 6598693 h 6598693"/>
              <a:gd name="connsiteX5" fmla="*/ 0 w 12201999"/>
              <a:gd name="connsiteY5" fmla="*/ 0 h 6598693"/>
              <a:gd name="connsiteX0" fmla="*/ 0 w 12201999"/>
              <a:gd name="connsiteY0" fmla="*/ 0 h 6598693"/>
              <a:gd name="connsiteX1" fmla="*/ 12195175 w 12201999"/>
              <a:gd name="connsiteY1" fmla="*/ 0 h 6598693"/>
              <a:gd name="connsiteX2" fmla="*/ 12201999 w 12201999"/>
              <a:gd name="connsiteY2" fmla="*/ 6305266 h 6598693"/>
              <a:gd name="connsiteX3" fmla="*/ 7543563 w 12201999"/>
              <a:gd name="connsiteY3" fmla="*/ 6598693 h 6598693"/>
              <a:gd name="connsiteX4" fmla="*/ 0 w 12201999"/>
              <a:gd name="connsiteY4" fmla="*/ 6291618 h 6598693"/>
              <a:gd name="connsiteX5" fmla="*/ 0 w 12201999"/>
              <a:gd name="connsiteY5" fmla="*/ 0 h 6598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201999" h="6598693">
                <a:moveTo>
                  <a:pt x="0" y="0"/>
                </a:moveTo>
                <a:lnTo>
                  <a:pt x="12195175" y="0"/>
                </a:lnTo>
                <a:cubicBezTo>
                  <a:pt x="12197450" y="2101755"/>
                  <a:pt x="12199724" y="4203511"/>
                  <a:pt x="12201999" y="6305266"/>
                </a:cubicBezTo>
                <a:lnTo>
                  <a:pt x="7543563" y="6598693"/>
                </a:lnTo>
                <a:lnTo>
                  <a:pt x="0" y="6291618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  <p:sp>
        <p:nvSpPr>
          <p:cNvPr id="3" name="Friform 2">
            <a:extLst>
              <a:ext uri="{FF2B5EF4-FFF2-40B4-BE49-F238E27FC236}">
                <a16:creationId xmlns:a16="http://schemas.microsoft.com/office/drawing/2014/main" id="{C2DFCD88-D6A0-FDCE-6E56-77924965F8CB}"/>
              </a:ext>
            </a:extLst>
          </p:cNvPr>
          <p:cNvSpPr/>
          <p:nvPr userDrawn="1"/>
        </p:nvSpPr>
        <p:spPr>
          <a:xfrm>
            <a:off x="8037839" y="6377874"/>
            <a:ext cx="4154161" cy="427170"/>
          </a:xfrm>
          <a:custGeom>
            <a:avLst/>
            <a:gdLst>
              <a:gd name="connsiteX0" fmla="*/ 0 w 4154161"/>
              <a:gd name="connsiteY0" fmla="*/ 1023402 h 1719799"/>
              <a:gd name="connsiteX1" fmla="*/ 4154161 w 4154161"/>
              <a:gd name="connsiteY1" fmla="*/ 1719799 h 1719799"/>
              <a:gd name="connsiteX2" fmla="*/ 4154161 w 4154161"/>
              <a:gd name="connsiteY2" fmla="*/ 0 h 1719799"/>
              <a:gd name="connsiteX3" fmla="*/ 0 w 4154161"/>
              <a:gd name="connsiteY3" fmla="*/ 1023402 h 17197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54161" h="1719799">
                <a:moveTo>
                  <a:pt x="0" y="1023402"/>
                </a:moveTo>
                <a:lnTo>
                  <a:pt x="4154161" y="1719799"/>
                </a:lnTo>
                <a:lnTo>
                  <a:pt x="4154161" y="0"/>
                </a:lnTo>
                <a:lnTo>
                  <a:pt x="0" y="1023402"/>
                </a:lnTo>
                <a:close/>
              </a:path>
            </a:pathLst>
          </a:custGeom>
          <a:solidFill>
            <a:srgbClr val="3E75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Friform 3">
            <a:extLst>
              <a:ext uri="{FF2B5EF4-FFF2-40B4-BE49-F238E27FC236}">
                <a16:creationId xmlns:a16="http://schemas.microsoft.com/office/drawing/2014/main" id="{4258A575-CF32-86ED-CB9B-2F09B0CAC827}"/>
              </a:ext>
            </a:extLst>
          </p:cNvPr>
          <p:cNvSpPr/>
          <p:nvPr userDrawn="1"/>
        </p:nvSpPr>
        <p:spPr>
          <a:xfrm>
            <a:off x="-3530" y="6357257"/>
            <a:ext cx="12200973" cy="500743"/>
          </a:xfrm>
          <a:custGeom>
            <a:avLst/>
            <a:gdLst>
              <a:gd name="connsiteX0" fmla="*/ 0 w 12208329"/>
              <a:gd name="connsiteY0" fmla="*/ 0 h 506186"/>
              <a:gd name="connsiteX1" fmla="*/ 0 w 12208329"/>
              <a:gd name="connsiteY1" fmla="*/ 506186 h 506186"/>
              <a:gd name="connsiteX2" fmla="*/ 12208329 w 12208329"/>
              <a:gd name="connsiteY2" fmla="*/ 506186 h 506186"/>
              <a:gd name="connsiteX3" fmla="*/ 0 w 12208329"/>
              <a:gd name="connsiteY3" fmla="*/ 0 h 506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208329" h="506186">
                <a:moveTo>
                  <a:pt x="0" y="0"/>
                </a:moveTo>
                <a:lnTo>
                  <a:pt x="0" y="506186"/>
                </a:lnTo>
                <a:lnTo>
                  <a:pt x="12208329" y="506186"/>
                </a:lnTo>
                <a:lnTo>
                  <a:pt x="0" y="0"/>
                </a:lnTo>
                <a:close/>
              </a:path>
            </a:pathLst>
          </a:custGeom>
          <a:solidFill>
            <a:srgbClr val="131B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7" name="Plassholder for lysbildenummer 26">
            <a:extLst>
              <a:ext uri="{FF2B5EF4-FFF2-40B4-BE49-F238E27FC236}">
                <a16:creationId xmlns:a16="http://schemas.microsoft.com/office/drawing/2014/main" id="{4DC0FCC3-6C62-E226-0A00-6E4C5677B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98467" y="6531428"/>
            <a:ext cx="503662" cy="234043"/>
          </a:xfrm>
        </p:spPr>
        <p:txBody>
          <a:bodyPr/>
          <a:lstStyle>
            <a:lvl1pPr algn="l">
              <a:defRPr sz="1100">
                <a:solidFill>
                  <a:schemeClr val="bg1"/>
                </a:solidFill>
              </a:defRPr>
            </a:lvl1pPr>
          </a:lstStyle>
          <a:p>
            <a:fld id="{5042632D-7B97-6546-839B-7820C6E49991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720456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rg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223ECF16-22AA-7E69-D74D-DF8403DC381F}"/>
              </a:ext>
            </a:extLst>
          </p:cNvPr>
          <p:cNvSpPr/>
          <p:nvPr userDrawn="1"/>
        </p:nvSpPr>
        <p:spPr>
          <a:xfrm>
            <a:off x="1016586" y="4405790"/>
            <a:ext cx="700805" cy="620713"/>
          </a:xfrm>
          <a:prstGeom prst="rect">
            <a:avLst/>
          </a:prstGeom>
          <a:solidFill>
            <a:srgbClr val="E56A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450550D1-4DF4-00C3-7447-712D3ED59712}"/>
              </a:ext>
            </a:extLst>
          </p:cNvPr>
          <p:cNvSpPr/>
          <p:nvPr userDrawn="1"/>
        </p:nvSpPr>
        <p:spPr>
          <a:xfrm>
            <a:off x="1016586" y="3139031"/>
            <a:ext cx="700805" cy="620713"/>
          </a:xfrm>
          <a:prstGeom prst="rect">
            <a:avLst/>
          </a:prstGeom>
          <a:solidFill>
            <a:srgbClr val="141B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FD620895-20AA-F3DA-53AB-6D01AC25A6DF}"/>
              </a:ext>
            </a:extLst>
          </p:cNvPr>
          <p:cNvSpPr/>
          <p:nvPr userDrawn="1"/>
        </p:nvSpPr>
        <p:spPr>
          <a:xfrm>
            <a:off x="1016587" y="1937626"/>
            <a:ext cx="700805" cy="620713"/>
          </a:xfrm>
          <a:prstGeom prst="rect">
            <a:avLst/>
          </a:prstGeom>
          <a:solidFill>
            <a:srgbClr val="FFD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7B5AFADD-8F35-030A-9D9F-771327927706}"/>
              </a:ext>
            </a:extLst>
          </p:cNvPr>
          <p:cNvSpPr/>
          <p:nvPr userDrawn="1"/>
        </p:nvSpPr>
        <p:spPr>
          <a:xfrm>
            <a:off x="1817157" y="1937625"/>
            <a:ext cx="700805" cy="620713"/>
          </a:xfrm>
          <a:prstGeom prst="rect">
            <a:avLst/>
          </a:prstGeom>
          <a:solidFill>
            <a:srgbClr val="009F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8C2D7CB9-04D7-26F4-1EBE-2C2E963810BD}"/>
              </a:ext>
            </a:extLst>
          </p:cNvPr>
          <p:cNvSpPr/>
          <p:nvPr userDrawn="1"/>
        </p:nvSpPr>
        <p:spPr>
          <a:xfrm>
            <a:off x="1793826" y="4405797"/>
            <a:ext cx="700805" cy="620713"/>
          </a:xfrm>
          <a:prstGeom prst="rect">
            <a:avLst/>
          </a:prstGeom>
          <a:solidFill>
            <a:srgbClr val="9327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Rektangel 11">
            <a:extLst>
              <a:ext uri="{FF2B5EF4-FFF2-40B4-BE49-F238E27FC236}">
                <a16:creationId xmlns:a16="http://schemas.microsoft.com/office/drawing/2014/main" id="{660F4087-149F-E922-377F-F6869B1C7740}"/>
              </a:ext>
            </a:extLst>
          </p:cNvPr>
          <p:cNvSpPr/>
          <p:nvPr userDrawn="1"/>
        </p:nvSpPr>
        <p:spPr>
          <a:xfrm>
            <a:off x="2574935" y="4405797"/>
            <a:ext cx="700805" cy="620713"/>
          </a:xfrm>
          <a:prstGeom prst="rect">
            <a:avLst/>
          </a:prstGeom>
          <a:solidFill>
            <a:srgbClr val="A766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A9E3A79E-D4D2-38E8-8A4C-73A81C7243AB}"/>
              </a:ext>
            </a:extLst>
          </p:cNvPr>
          <p:cNvSpPr/>
          <p:nvPr userDrawn="1"/>
        </p:nvSpPr>
        <p:spPr>
          <a:xfrm>
            <a:off x="3356044" y="4405796"/>
            <a:ext cx="700805" cy="620713"/>
          </a:xfrm>
          <a:prstGeom prst="rect">
            <a:avLst/>
          </a:prstGeom>
          <a:solidFill>
            <a:srgbClr val="D69A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75A7509C-13A5-E252-62BE-B187FDD68007}"/>
              </a:ext>
            </a:extLst>
          </p:cNvPr>
          <p:cNvSpPr/>
          <p:nvPr userDrawn="1"/>
        </p:nvSpPr>
        <p:spPr>
          <a:xfrm>
            <a:off x="4133284" y="4405796"/>
            <a:ext cx="700805" cy="620713"/>
          </a:xfrm>
          <a:prstGeom prst="rect">
            <a:avLst/>
          </a:prstGeom>
          <a:solidFill>
            <a:srgbClr val="FFC8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D71C0DFA-89B1-7AF5-EF7C-BA57059F60F6}"/>
              </a:ext>
            </a:extLst>
          </p:cNvPr>
          <p:cNvSpPr/>
          <p:nvPr userDrawn="1"/>
        </p:nvSpPr>
        <p:spPr>
          <a:xfrm>
            <a:off x="4918261" y="4405795"/>
            <a:ext cx="700805" cy="620713"/>
          </a:xfrm>
          <a:prstGeom prst="rect">
            <a:avLst/>
          </a:prstGeom>
          <a:solidFill>
            <a:srgbClr val="AA9D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5B5C361E-EF1E-8DE6-0355-ED3E23C67A4D}"/>
              </a:ext>
            </a:extLst>
          </p:cNvPr>
          <p:cNvSpPr/>
          <p:nvPr userDrawn="1"/>
        </p:nvSpPr>
        <p:spPr>
          <a:xfrm>
            <a:off x="6483996" y="4405794"/>
            <a:ext cx="700805" cy="620713"/>
          </a:xfrm>
          <a:prstGeom prst="rect">
            <a:avLst/>
          </a:prstGeom>
          <a:solidFill>
            <a:srgbClr val="A9C4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Rektangel 16">
            <a:extLst>
              <a:ext uri="{FF2B5EF4-FFF2-40B4-BE49-F238E27FC236}">
                <a16:creationId xmlns:a16="http://schemas.microsoft.com/office/drawing/2014/main" id="{E238075C-A0FB-14D6-ED71-95C13BA70BB1}"/>
              </a:ext>
            </a:extLst>
          </p:cNvPr>
          <p:cNvSpPr/>
          <p:nvPr userDrawn="1"/>
        </p:nvSpPr>
        <p:spPr>
          <a:xfrm>
            <a:off x="7268973" y="4405794"/>
            <a:ext cx="700805" cy="620713"/>
          </a:xfrm>
          <a:prstGeom prst="rect">
            <a:avLst/>
          </a:prstGeom>
          <a:solidFill>
            <a:srgbClr val="446A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46AAF199-069E-3BCC-5A05-2127928EE747}"/>
              </a:ext>
            </a:extLst>
          </p:cNvPr>
          <p:cNvSpPr/>
          <p:nvPr userDrawn="1"/>
        </p:nvSpPr>
        <p:spPr>
          <a:xfrm>
            <a:off x="8057761" y="4405793"/>
            <a:ext cx="700805" cy="620713"/>
          </a:xfrm>
          <a:prstGeom prst="rect">
            <a:avLst/>
          </a:prstGeom>
          <a:solidFill>
            <a:srgbClr val="94A5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9" name="Rektangel 18">
            <a:extLst>
              <a:ext uri="{FF2B5EF4-FFF2-40B4-BE49-F238E27FC236}">
                <a16:creationId xmlns:a16="http://schemas.microsoft.com/office/drawing/2014/main" id="{2A046FB2-A680-E73B-AEA9-50E04CF61EFA}"/>
              </a:ext>
            </a:extLst>
          </p:cNvPr>
          <p:cNvSpPr/>
          <p:nvPr userDrawn="1"/>
        </p:nvSpPr>
        <p:spPr>
          <a:xfrm>
            <a:off x="8838576" y="4405792"/>
            <a:ext cx="700805" cy="620713"/>
          </a:xfrm>
          <a:prstGeom prst="rect">
            <a:avLst/>
          </a:prstGeom>
          <a:solidFill>
            <a:srgbClr val="1C4A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44BEB715-804B-AA96-5ECD-0E1E0B2D982D}"/>
              </a:ext>
            </a:extLst>
          </p:cNvPr>
          <p:cNvSpPr/>
          <p:nvPr userDrawn="1"/>
        </p:nvSpPr>
        <p:spPr>
          <a:xfrm>
            <a:off x="9631526" y="4405791"/>
            <a:ext cx="700805" cy="620713"/>
          </a:xfrm>
          <a:prstGeom prst="rect">
            <a:avLst/>
          </a:prstGeom>
          <a:solidFill>
            <a:srgbClr val="4F75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1" name="Rektangel 20">
            <a:extLst>
              <a:ext uri="{FF2B5EF4-FFF2-40B4-BE49-F238E27FC236}">
                <a16:creationId xmlns:a16="http://schemas.microsoft.com/office/drawing/2014/main" id="{5AB93848-2389-9101-173E-8BD6891C0F87}"/>
              </a:ext>
            </a:extLst>
          </p:cNvPr>
          <p:cNvSpPr/>
          <p:nvPr userDrawn="1"/>
        </p:nvSpPr>
        <p:spPr>
          <a:xfrm>
            <a:off x="10416152" y="4405791"/>
            <a:ext cx="700805" cy="620713"/>
          </a:xfrm>
          <a:prstGeom prst="rect">
            <a:avLst/>
          </a:prstGeom>
          <a:solidFill>
            <a:srgbClr val="009C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2" name="Rektangel 21">
            <a:extLst>
              <a:ext uri="{FF2B5EF4-FFF2-40B4-BE49-F238E27FC236}">
                <a16:creationId xmlns:a16="http://schemas.microsoft.com/office/drawing/2014/main" id="{F9007904-A054-B6DF-08FA-529BAEEE95AA}"/>
              </a:ext>
            </a:extLst>
          </p:cNvPr>
          <p:cNvSpPr/>
          <p:nvPr userDrawn="1"/>
        </p:nvSpPr>
        <p:spPr>
          <a:xfrm>
            <a:off x="5702887" y="4405794"/>
            <a:ext cx="700805" cy="620713"/>
          </a:xfrm>
          <a:prstGeom prst="rect">
            <a:avLst/>
          </a:prstGeom>
          <a:solidFill>
            <a:srgbClr val="3E49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3" name="Undertittel 2">
            <a:extLst>
              <a:ext uri="{FF2B5EF4-FFF2-40B4-BE49-F238E27FC236}">
                <a16:creationId xmlns:a16="http://schemas.microsoft.com/office/drawing/2014/main" id="{3494FD34-A2EC-6F3C-B70F-2D67DDAC3E88}"/>
              </a:ext>
            </a:extLst>
          </p:cNvPr>
          <p:cNvSpPr txBox="1">
            <a:spLocks/>
          </p:cNvSpPr>
          <p:nvPr userDrawn="1"/>
        </p:nvSpPr>
        <p:spPr>
          <a:xfrm>
            <a:off x="929927" y="4040665"/>
            <a:ext cx="1356301" cy="365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/>
              <a:t>Tilleggsfarger</a:t>
            </a:r>
          </a:p>
        </p:txBody>
      </p:sp>
      <p:sp>
        <p:nvSpPr>
          <p:cNvPr id="24" name="Undertittel 2">
            <a:extLst>
              <a:ext uri="{FF2B5EF4-FFF2-40B4-BE49-F238E27FC236}">
                <a16:creationId xmlns:a16="http://schemas.microsoft.com/office/drawing/2014/main" id="{E95F1DB3-CA4E-813A-60B7-4A5189CDE729}"/>
              </a:ext>
            </a:extLst>
          </p:cNvPr>
          <p:cNvSpPr txBox="1">
            <a:spLocks/>
          </p:cNvSpPr>
          <p:nvPr userDrawn="1"/>
        </p:nvSpPr>
        <p:spPr>
          <a:xfrm>
            <a:off x="928511" y="1568359"/>
            <a:ext cx="2605053" cy="365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/>
              <a:t>Logofarge kommunevåpen</a:t>
            </a:r>
          </a:p>
        </p:txBody>
      </p:sp>
      <p:sp>
        <p:nvSpPr>
          <p:cNvPr id="28" name="Undertittel 2">
            <a:extLst>
              <a:ext uri="{FF2B5EF4-FFF2-40B4-BE49-F238E27FC236}">
                <a16:creationId xmlns:a16="http://schemas.microsoft.com/office/drawing/2014/main" id="{9405A2BA-CCCB-A56D-1C8C-1397CA3C66FE}"/>
              </a:ext>
            </a:extLst>
          </p:cNvPr>
          <p:cNvSpPr txBox="1">
            <a:spLocks/>
          </p:cNvSpPr>
          <p:nvPr userDrawn="1"/>
        </p:nvSpPr>
        <p:spPr>
          <a:xfrm>
            <a:off x="928510" y="2773820"/>
            <a:ext cx="2605053" cy="365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/>
              <a:t>Hovedfarge</a:t>
            </a:r>
          </a:p>
        </p:txBody>
      </p:sp>
      <p:sp>
        <p:nvSpPr>
          <p:cNvPr id="3" name="Friform 2">
            <a:extLst>
              <a:ext uri="{FF2B5EF4-FFF2-40B4-BE49-F238E27FC236}">
                <a16:creationId xmlns:a16="http://schemas.microsoft.com/office/drawing/2014/main" id="{C2DFCD88-D6A0-FDCE-6E56-77924965F8CB}"/>
              </a:ext>
            </a:extLst>
          </p:cNvPr>
          <p:cNvSpPr/>
          <p:nvPr userDrawn="1"/>
        </p:nvSpPr>
        <p:spPr>
          <a:xfrm>
            <a:off x="8037839" y="6377874"/>
            <a:ext cx="4154161" cy="427170"/>
          </a:xfrm>
          <a:custGeom>
            <a:avLst/>
            <a:gdLst>
              <a:gd name="connsiteX0" fmla="*/ 0 w 4154161"/>
              <a:gd name="connsiteY0" fmla="*/ 1023402 h 1719799"/>
              <a:gd name="connsiteX1" fmla="*/ 4154161 w 4154161"/>
              <a:gd name="connsiteY1" fmla="*/ 1719799 h 1719799"/>
              <a:gd name="connsiteX2" fmla="*/ 4154161 w 4154161"/>
              <a:gd name="connsiteY2" fmla="*/ 0 h 1719799"/>
              <a:gd name="connsiteX3" fmla="*/ 0 w 4154161"/>
              <a:gd name="connsiteY3" fmla="*/ 1023402 h 17197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54161" h="1719799">
                <a:moveTo>
                  <a:pt x="0" y="1023402"/>
                </a:moveTo>
                <a:lnTo>
                  <a:pt x="4154161" y="1719799"/>
                </a:lnTo>
                <a:lnTo>
                  <a:pt x="4154161" y="0"/>
                </a:lnTo>
                <a:lnTo>
                  <a:pt x="0" y="1023402"/>
                </a:lnTo>
                <a:close/>
              </a:path>
            </a:pathLst>
          </a:custGeom>
          <a:solidFill>
            <a:srgbClr val="3E75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26" name="Bilde 25">
            <a:extLst>
              <a:ext uri="{FF2B5EF4-FFF2-40B4-BE49-F238E27FC236}">
                <a16:creationId xmlns:a16="http://schemas.microsoft.com/office/drawing/2014/main" id="{FFC38F6A-323B-80B6-A888-2F48CD24946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530" y="-93645"/>
            <a:ext cx="2135380" cy="1252952"/>
          </a:xfrm>
          <a:prstGeom prst="rect">
            <a:avLst/>
          </a:prstGeom>
        </p:spPr>
      </p:pic>
      <p:sp>
        <p:nvSpPr>
          <p:cNvPr id="2" name="Rektangel 1">
            <a:extLst>
              <a:ext uri="{FF2B5EF4-FFF2-40B4-BE49-F238E27FC236}">
                <a16:creationId xmlns:a16="http://schemas.microsoft.com/office/drawing/2014/main" id="{EED0EF93-40C7-93D7-C002-0DAFBE3F29D5}"/>
              </a:ext>
            </a:extLst>
          </p:cNvPr>
          <p:cNvSpPr/>
          <p:nvPr userDrawn="1"/>
        </p:nvSpPr>
        <p:spPr>
          <a:xfrm>
            <a:off x="11205291" y="4405789"/>
            <a:ext cx="700805" cy="620713"/>
          </a:xfrm>
          <a:prstGeom prst="rect">
            <a:avLst/>
          </a:prstGeom>
          <a:solidFill>
            <a:srgbClr val="A6BB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rgbClr val="A6BBC8"/>
              </a:solidFill>
            </a:endParaRPr>
          </a:p>
        </p:txBody>
      </p:sp>
      <p:sp>
        <p:nvSpPr>
          <p:cNvPr id="4" name="Friform 3">
            <a:extLst>
              <a:ext uri="{FF2B5EF4-FFF2-40B4-BE49-F238E27FC236}">
                <a16:creationId xmlns:a16="http://schemas.microsoft.com/office/drawing/2014/main" id="{4258A575-CF32-86ED-CB9B-2F09B0CAC827}"/>
              </a:ext>
            </a:extLst>
          </p:cNvPr>
          <p:cNvSpPr/>
          <p:nvPr userDrawn="1"/>
        </p:nvSpPr>
        <p:spPr>
          <a:xfrm>
            <a:off x="-3530" y="6357257"/>
            <a:ext cx="12200973" cy="500743"/>
          </a:xfrm>
          <a:custGeom>
            <a:avLst/>
            <a:gdLst>
              <a:gd name="connsiteX0" fmla="*/ 0 w 12208329"/>
              <a:gd name="connsiteY0" fmla="*/ 0 h 506186"/>
              <a:gd name="connsiteX1" fmla="*/ 0 w 12208329"/>
              <a:gd name="connsiteY1" fmla="*/ 506186 h 506186"/>
              <a:gd name="connsiteX2" fmla="*/ 12208329 w 12208329"/>
              <a:gd name="connsiteY2" fmla="*/ 506186 h 506186"/>
              <a:gd name="connsiteX3" fmla="*/ 0 w 12208329"/>
              <a:gd name="connsiteY3" fmla="*/ 0 h 506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208329" h="506186">
                <a:moveTo>
                  <a:pt x="0" y="0"/>
                </a:moveTo>
                <a:lnTo>
                  <a:pt x="0" y="506186"/>
                </a:lnTo>
                <a:lnTo>
                  <a:pt x="12208329" y="506186"/>
                </a:lnTo>
                <a:lnTo>
                  <a:pt x="0" y="0"/>
                </a:lnTo>
                <a:close/>
              </a:path>
            </a:pathLst>
          </a:custGeom>
          <a:solidFill>
            <a:srgbClr val="131B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7" name="Plassholder for lysbildenummer 26">
            <a:extLst>
              <a:ext uri="{FF2B5EF4-FFF2-40B4-BE49-F238E27FC236}">
                <a16:creationId xmlns:a16="http://schemas.microsoft.com/office/drawing/2014/main" id="{4DC0FCC3-6C62-E226-0A00-6E4C5677B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98467" y="6531428"/>
            <a:ext cx="503662" cy="234043"/>
          </a:xfrm>
        </p:spPr>
        <p:txBody>
          <a:bodyPr/>
          <a:lstStyle>
            <a:lvl1pPr algn="l">
              <a:defRPr sz="1100">
                <a:solidFill>
                  <a:schemeClr val="bg1"/>
                </a:solidFill>
              </a:defRPr>
            </a:lvl1pPr>
          </a:lstStyle>
          <a:p>
            <a:fld id="{5042632D-7B97-6546-839B-7820C6E49991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3073801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EC5002F-11E4-0ABD-F1F8-2630D87733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F4222EC-480A-56F6-C301-C3B17CD91B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501E7808-3774-EBEF-21B3-974C0C8839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2CBB5181-C546-A4AF-E18C-EE90AA650B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6E204-A8B9-433E-A308-98C8D727E4F5}" type="datetimeFigureOut">
              <a:rPr lang="nb-NO" smtClean="0"/>
              <a:t>01.10.2026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932D01A1-B1DE-313B-7DA8-795A78EC56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475EBE66-D1D2-C87A-9D1C-87B6CC6B7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A7067-90B3-4ACD-A6DD-2F630561BD7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58189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66D249F6-A667-8E45-6816-AADA0174B8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75EC51F4-32A0-AE16-B7E7-66D03B9E46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B5C8B05-5A31-E78F-51FD-D1E83C68F4C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34B04B-19D9-5E49-B744-DE779CC8E618}" type="datetimeFigureOut">
              <a:rPr lang="nb-NO" smtClean="0"/>
              <a:t>01.10.2026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4B501F7-311E-7ACE-9BC4-2D83D5C3FD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F926410-5C24-8119-57C6-4212762047C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42632D-7B97-6546-839B-7820C6E4999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34010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85" r:id="rId5"/>
    <p:sldLayoutId id="2147483686" r:id="rId6"/>
    <p:sldLayoutId id="2147483650" r:id="rId7"/>
    <p:sldLayoutId id="2147483682" r:id="rId8"/>
    <p:sldLayoutId id="2147483676" r:id="rId9"/>
    <p:sldLayoutId id="2147483683" r:id="rId10"/>
    <p:sldLayoutId id="2147483684" r:id="rId11"/>
    <p:sldLayoutId id="2147483677" r:id="rId12"/>
    <p:sldLayoutId id="2147483681" r:id="rId13"/>
    <p:sldLayoutId id="2147483678" r:id="rId14"/>
    <p:sldLayoutId id="2147483680" r:id="rId15"/>
    <p:sldLayoutId id="2147483679" r:id="rId16"/>
    <p:sldLayoutId id="2147483649" r:id="rId17"/>
    <p:sldLayoutId id="2147483675" r:id="rId18"/>
    <p:sldLayoutId id="2147483687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ristiansund.kommune.no/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9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s://www.kristiansund.kommune.no/skole/atlantenu/" TargetMode="External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5" descr="Et bilde som inneholder himmel, utendørs, gress, vei&#10;&#10;Automatisk generert beskrivelse">
            <a:extLst>
              <a:ext uri="{FF2B5EF4-FFF2-40B4-BE49-F238E27FC236}">
                <a16:creationId xmlns:a16="http://schemas.microsoft.com/office/drawing/2014/main" id="{11248E9A-6D27-BCBB-C593-74ABE47A33A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t="20558" b="20558"/>
          <a:stretch/>
        </p:blipFill>
        <p:spPr/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010FEA-5E6D-D3BC-1BA7-B92F7613FE99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36406" y="5645518"/>
            <a:ext cx="4194589" cy="342764"/>
          </a:xfrm>
        </p:spPr>
        <p:txBody>
          <a:bodyPr vert="horz" lIns="91440" tIns="45720" rIns="91440" bIns="45720" rtlCol="0" anchor="t">
            <a:normAutofit fontScale="77500" lnSpcReduction="20000"/>
          </a:bodyPr>
          <a:lstStyle/>
          <a:p>
            <a:pPr marL="0" indent="0">
              <a:buNone/>
            </a:pPr>
            <a:r>
              <a:rPr lang="en-GB">
                <a:solidFill>
                  <a:schemeClr val="bg1"/>
                </a:solidFill>
              </a:rPr>
              <a:t>FAU-møte 01.10.26</a:t>
            </a:r>
            <a:endParaRPr lang="en-GB">
              <a:solidFill>
                <a:schemeClr val="bg1"/>
              </a:solidFill>
              <a:ea typeface="Calibri"/>
              <a:cs typeface="Calibri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B30073-2C64-A4DB-E417-C180C9F0DA30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36543" y="5946869"/>
            <a:ext cx="9442450" cy="568232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GB" err="1">
                <a:solidFill>
                  <a:schemeClr val="bg1"/>
                </a:solidFill>
              </a:rPr>
              <a:t>Atlanten</a:t>
            </a:r>
            <a:r>
              <a:rPr lang="en-GB">
                <a:solidFill>
                  <a:schemeClr val="bg1"/>
                </a:solidFill>
              </a:rPr>
              <a:t> </a:t>
            </a:r>
            <a:r>
              <a:rPr lang="en-GB" err="1">
                <a:solidFill>
                  <a:schemeClr val="bg1"/>
                </a:solidFill>
              </a:rPr>
              <a:t>ungdomsskole</a:t>
            </a:r>
            <a:endParaRPr lang="en-GB">
              <a:solidFill>
                <a:schemeClr val="bg1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078031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3A9C919-4AD1-D36C-D1AC-2E724561BB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Møte FAU og SU 29.04.26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1081300-D128-0BCE-A164-424EE1A4B4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85000" lnSpcReduction="10000"/>
          </a:bodyPr>
          <a:lstStyle/>
          <a:p>
            <a:pPr marL="0" indent="0">
              <a:buNone/>
            </a:pPr>
            <a:r>
              <a:rPr lang="nb-NO"/>
              <a:t>Velkommen!</a:t>
            </a:r>
          </a:p>
          <a:p>
            <a:pPr>
              <a:buFontTx/>
              <a:buChar char="-"/>
            </a:pPr>
            <a:r>
              <a:rPr lang="nb-NO"/>
              <a:t>Presentasjon</a:t>
            </a:r>
          </a:p>
          <a:p>
            <a:pPr marL="0" indent="0">
              <a:buNone/>
            </a:pPr>
            <a:r>
              <a:rPr lang="nb-NO" b="1"/>
              <a:t>Saksliste</a:t>
            </a:r>
            <a:endParaRPr lang="nb-NO"/>
          </a:p>
          <a:p>
            <a:pPr lvl="0" fontAlgn="base"/>
            <a:r>
              <a:rPr lang="nb-NO"/>
              <a:t>Godkjenning av innkalling og saksliste  </a:t>
            </a:r>
          </a:p>
          <a:p>
            <a:pPr lvl="0" fontAlgn="base"/>
            <a:r>
              <a:rPr lang="nb-NO"/>
              <a:t>Status fra skolens ledelse  </a:t>
            </a:r>
          </a:p>
          <a:p>
            <a:pPr lvl="0" fontAlgn="base"/>
            <a:r>
              <a:rPr lang="nb-NO"/>
              <a:t>Skolemiljø og trivsel. Forebygging mobbing og utenforskap  </a:t>
            </a:r>
          </a:p>
          <a:p>
            <a:pPr lvl="0" fontAlgn="base"/>
            <a:r>
              <a:rPr lang="nb-NO"/>
              <a:t>Skolehage</a:t>
            </a:r>
          </a:p>
          <a:p>
            <a:pPr lvl="0" fontAlgn="base"/>
            <a:r>
              <a:rPr lang="nb-NO"/>
              <a:t>Orientering «Åpen dør»</a:t>
            </a:r>
          </a:p>
          <a:p>
            <a:r>
              <a:rPr lang="nb-NO"/>
              <a:t>FAU – konstituering nytt styre (leder, nestleder, sekretær. Hege Einvik stiller til valg som leder.</a:t>
            </a:r>
          </a:p>
          <a:p>
            <a:r>
              <a:rPr lang="nb-NO"/>
              <a:t>Eventuelt</a:t>
            </a:r>
          </a:p>
          <a:p>
            <a:pPr marL="0" indent="0">
              <a:buNone/>
            </a:pPr>
            <a:endParaRPr lang="nb-NO" b="1"/>
          </a:p>
        </p:txBody>
      </p:sp>
      <p:grpSp>
        <p:nvGrpSpPr>
          <p:cNvPr id="4" name="Group 883">
            <a:extLst>
              <a:ext uri="{FF2B5EF4-FFF2-40B4-BE49-F238E27FC236}">
                <a16:creationId xmlns:a16="http://schemas.microsoft.com/office/drawing/2014/main" id="{D7A475C4-0C16-AEE6-EC97-47D7611C36D9}"/>
              </a:ext>
            </a:extLst>
          </p:cNvPr>
          <p:cNvGrpSpPr/>
          <p:nvPr/>
        </p:nvGrpSpPr>
        <p:grpSpPr>
          <a:xfrm>
            <a:off x="0" y="9453245"/>
            <a:ext cx="7560310" cy="1239520"/>
            <a:chOff x="0" y="0"/>
            <a:chExt cx="7560564" cy="1239996"/>
          </a:xfrm>
        </p:grpSpPr>
        <p:pic>
          <p:nvPicPr>
            <p:cNvPr id="5" name="Picture 1043">
              <a:extLst>
                <a:ext uri="{FF2B5EF4-FFF2-40B4-BE49-F238E27FC236}">
                  <a16:creationId xmlns:a16="http://schemas.microsoft.com/office/drawing/2014/main" id="{675B53BC-6DE7-927B-C928-3B53DF0DCB7B}"/>
                </a:ext>
              </a:extLst>
            </p:cNvPr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0" y="-3040"/>
              <a:ext cx="7543800" cy="1216152"/>
            </a:xfrm>
            <a:prstGeom prst="rect">
              <a:avLst/>
            </a:prstGeom>
          </p:spPr>
        </p:pic>
        <p:sp>
          <p:nvSpPr>
            <p:cNvPr id="6" name="Rectangle 13">
              <a:extLst>
                <a:ext uri="{FF2B5EF4-FFF2-40B4-BE49-F238E27FC236}">
                  <a16:creationId xmlns:a16="http://schemas.microsoft.com/office/drawing/2014/main" id="{48712B73-EE07-60E4-3512-C4206E8820F5}"/>
                </a:ext>
              </a:extLst>
            </p:cNvPr>
            <p:cNvSpPr/>
            <p:nvPr/>
          </p:nvSpPr>
          <p:spPr>
            <a:xfrm>
              <a:off x="2568575" y="371208"/>
              <a:ext cx="41147" cy="24742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6350" indent="-6350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nb-NO" sz="1200" kern="1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</a:p>
          </p:txBody>
        </p:sp>
        <p:sp>
          <p:nvSpPr>
            <p:cNvPr id="7" name="Shape 1079">
              <a:extLst>
                <a:ext uri="{FF2B5EF4-FFF2-40B4-BE49-F238E27FC236}">
                  <a16:creationId xmlns:a16="http://schemas.microsoft.com/office/drawing/2014/main" id="{D2464D1E-5F20-BFA3-65EC-A4E598CD5F97}"/>
                </a:ext>
              </a:extLst>
            </p:cNvPr>
            <p:cNvSpPr/>
            <p:nvPr/>
          </p:nvSpPr>
          <p:spPr>
            <a:xfrm>
              <a:off x="516636" y="742907"/>
              <a:ext cx="1896110" cy="310896"/>
            </a:xfrm>
            <a:custGeom>
              <a:avLst/>
              <a:gdLst/>
              <a:ahLst/>
              <a:cxnLst/>
              <a:rect l="0" t="0" r="0" b="0"/>
              <a:pathLst>
                <a:path w="1896110" h="310896">
                  <a:moveTo>
                    <a:pt x="0" y="0"/>
                  </a:moveTo>
                  <a:lnTo>
                    <a:pt x="1896110" y="0"/>
                  </a:lnTo>
                  <a:lnTo>
                    <a:pt x="1896110" y="310896"/>
                  </a:lnTo>
                  <a:lnTo>
                    <a:pt x="0" y="310896"/>
                  </a:lnTo>
                  <a:lnTo>
                    <a:pt x="0" y="0"/>
                  </a:lnTo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141B4D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nb-NO"/>
            </a:p>
          </p:txBody>
        </p:sp>
        <p:sp>
          <p:nvSpPr>
            <p:cNvPr id="8" name="Shape 1080">
              <a:extLst>
                <a:ext uri="{FF2B5EF4-FFF2-40B4-BE49-F238E27FC236}">
                  <a16:creationId xmlns:a16="http://schemas.microsoft.com/office/drawing/2014/main" id="{BCFD90F7-BCFA-55B4-7F38-6E73E8DB7DE5}"/>
                </a:ext>
              </a:extLst>
            </p:cNvPr>
            <p:cNvSpPr/>
            <p:nvPr/>
          </p:nvSpPr>
          <p:spPr>
            <a:xfrm>
              <a:off x="585216" y="742907"/>
              <a:ext cx="1758950" cy="155448"/>
            </a:xfrm>
            <a:custGeom>
              <a:avLst/>
              <a:gdLst/>
              <a:ahLst/>
              <a:cxnLst/>
              <a:rect l="0" t="0" r="0" b="0"/>
              <a:pathLst>
                <a:path w="1758950" h="155448">
                  <a:moveTo>
                    <a:pt x="0" y="0"/>
                  </a:moveTo>
                  <a:lnTo>
                    <a:pt x="1758950" y="0"/>
                  </a:lnTo>
                  <a:lnTo>
                    <a:pt x="1758950" y="155448"/>
                  </a:lnTo>
                  <a:lnTo>
                    <a:pt x="0" y="155448"/>
                  </a:lnTo>
                  <a:lnTo>
                    <a:pt x="0" y="0"/>
                  </a:lnTo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141B4D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nb-NO"/>
            </a:p>
          </p:txBody>
        </p:sp>
        <p:sp>
          <p:nvSpPr>
            <p:cNvPr id="9" name="Rectangle 844">
              <a:extLst>
                <a:ext uri="{FF2B5EF4-FFF2-40B4-BE49-F238E27FC236}">
                  <a16:creationId xmlns:a16="http://schemas.microsoft.com/office/drawing/2014/main" id="{015891CF-D57E-4E28-C872-A21FF23AEAD9}"/>
                </a:ext>
              </a:extLst>
            </p:cNvPr>
            <p:cNvSpPr/>
            <p:nvPr/>
          </p:nvSpPr>
          <p:spPr>
            <a:xfrm>
              <a:off x="585216" y="744531"/>
              <a:ext cx="2244751" cy="205364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6350" indent="-6350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nb-NO" sz="1000" u="sng" kern="100">
                  <a:solidFill>
                    <a:srgbClr val="FFFFFF"/>
                  </a:solidFill>
                  <a:effectLst/>
                  <a:uFill>
                    <a:solidFill>
                      <a:srgbClr val="FFFFFF"/>
                    </a:solidFill>
                  </a:uFill>
                  <a:latin typeface="Calibri" panose="020F0502020204030204" pitchFamily="34" charset="0"/>
                  <a:ea typeface="Calibri" panose="020F0502020204030204" pitchFamily="34" charset="0"/>
                </a:rPr>
                <a:t>www.kristiansund.kommune.n</a:t>
              </a:r>
              <a:endParaRPr lang="nb-NO" sz="12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0" name="Rectangle 845">
              <a:extLst>
                <a:ext uri="{FF2B5EF4-FFF2-40B4-BE49-F238E27FC236}">
                  <a16:creationId xmlns:a16="http://schemas.microsoft.com/office/drawing/2014/main" id="{6FF39E50-E1DB-2702-4B17-4D78CCDA7FA6}"/>
                </a:ext>
              </a:extLst>
            </p:cNvPr>
            <p:cNvSpPr/>
            <p:nvPr/>
          </p:nvSpPr>
          <p:spPr>
            <a:xfrm>
              <a:off x="2273252" y="744531"/>
              <a:ext cx="92865" cy="205364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6350" indent="-6350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nb-NO" sz="1000" kern="10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hlinkClick r:id="rId3"/>
                </a:rPr>
                <a:t>o</a:t>
              </a:r>
              <a:endParaRPr lang="nb-NO" sz="12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1" name="Rectangle 846">
              <a:extLst>
                <a:ext uri="{FF2B5EF4-FFF2-40B4-BE49-F238E27FC236}">
                  <a16:creationId xmlns:a16="http://schemas.microsoft.com/office/drawing/2014/main" id="{53827638-460E-8BAA-2A41-9CFCF4D6E4C5}"/>
                </a:ext>
              </a:extLst>
            </p:cNvPr>
            <p:cNvSpPr/>
            <p:nvPr/>
          </p:nvSpPr>
          <p:spPr>
            <a:xfrm>
              <a:off x="2345690" y="744531"/>
              <a:ext cx="34152" cy="205364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6350" indent="-6350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nb-NO" sz="1000" u="none" strike="noStrike" kern="10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hlinkClick r:id="rId3"/>
                </a:rPr>
                <a:t> </a:t>
              </a:r>
              <a:endParaRPr lang="nb-NO" sz="12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2" name="Shape 1083">
              <a:extLst>
                <a:ext uri="{FF2B5EF4-FFF2-40B4-BE49-F238E27FC236}">
                  <a16:creationId xmlns:a16="http://schemas.microsoft.com/office/drawing/2014/main" id="{583D8966-AB19-2D32-8496-1F2E0EFFB6C9}"/>
                </a:ext>
              </a:extLst>
            </p:cNvPr>
            <p:cNvSpPr/>
            <p:nvPr/>
          </p:nvSpPr>
          <p:spPr>
            <a:xfrm>
              <a:off x="2412746" y="742907"/>
              <a:ext cx="1440434" cy="310896"/>
            </a:xfrm>
            <a:custGeom>
              <a:avLst/>
              <a:gdLst/>
              <a:ahLst/>
              <a:cxnLst/>
              <a:rect l="0" t="0" r="0" b="0"/>
              <a:pathLst>
                <a:path w="1440434" h="310896">
                  <a:moveTo>
                    <a:pt x="0" y="0"/>
                  </a:moveTo>
                  <a:lnTo>
                    <a:pt x="1440434" y="0"/>
                  </a:lnTo>
                  <a:lnTo>
                    <a:pt x="1440434" y="310896"/>
                  </a:lnTo>
                  <a:lnTo>
                    <a:pt x="0" y="310896"/>
                  </a:lnTo>
                  <a:lnTo>
                    <a:pt x="0" y="0"/>
                  </a:lnTo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141B4D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nb-NO"/>
            </a:p>
          </p:txBody>
        </p:sp>
        <p:sp>
          <p:nvSpPr>
            <p:cNvPr id="13" name="Shape 1084">
              <a:extLst>
                <a:ext uri="{FF2B5EF4-FFF2-40B4-BE49-F238E27FC236}">
                  <a16:creationId xmlns:a16="http://schemas.microsoft.com/office/drawing/2014/main" id="{486F06D1-B2CC-5C47-E2E7-32DCAA694F85}"/>
                </a:ext>
              </a:extLst>
            </p:cNvPr>
            <p:cNvSpPr/>
            <p:nvPr/>
          </p:nvSpPr>
          <p:spPr>
            <a:xfrm>
              <a:off x="2481707" y="742907"/>
              <a:ext cx="1301496" cy="155448"/>
            </a:xfrm>
            <a:custGeom>
              <a:avLst/>
              <a:gdLst/>
              <a:ahLst/>
              <a:cxnLst/>
              <a:rect l="0" t="0" r="0" b="0"/>
              <a:pathLst>
                <a:path w="1301496" h="155448">
                  <a:moveTo>
                    <a:pt x="0" y="0"/>
                  </a:moveTo>
                  <a:lnTo>
                    <a:pt x="1301496" y="0"/>
                  </a:lnTo>
                  <a:lnTo>
                    <a:pt x="1301496" y="155448"/>
                  </a:lnTo>
                  <a:lnTo>
                    <a:pt x="0" y="155448"/>
                  </a:lnTo>
                  <a:lnTo>
                    <a:pt x="0" y="0"/>
                  </a:lnTo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141B4D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nb-NO"/>
            </a:p>
          </p:txBody>
        </p:sp>
        <p:sp>
          <p:nvSpPr>
            <p:cNvPr id="14" name="Rectangle 22">
              <a:extLst>
                <a:ext uri="{FF2B5EF4-FFF2-40B4-BE49-F238E27FC236}">
                  <a16:creationId xmlns:a16="http://schemas.microsoft.com/office/drawing/2014/main" id="{22A2F52A-3B4E-C1C2-6641-0E29F1B9BE16}"/>
                </a:ext>
              </a:extLst>
            </p:cNvPr>
            <p:cNvSpPr/>
            <p:nvPr/>
          </p:nvSpPr>
          <p:spPr>
            <a:xfrm>
              <a:off x="2481707" y="744531"/>
              <a:ext cx="261753" cy="205364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6350" indent="-6350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nb-NO" sz="1000" kern="100" spc="5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Org</a:t>
              </a:r>
              <a:endParaRPr lang="nb-NO" sz="12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5" name="Rectangle 23">
              <a:extLst>
                <a:ext uri="{FF2B5EF4-FFF2-40B4-BE49-F238E27FC236}">
                  <a16:creationId xmlns:a16="http://schemas.microsoft.com/office/drawing/2014/main" id="{F87DAA13-3353-F63B-5493-5944F150D4C1}"/>
                </a:ext>
              </a:extLst>
            </p:cNvPr>
            <p:cNvSpPr/>
            <p:nvPr/>
          </p:nvSpPr>
          <p:spPr>
            <a:xfrm>
              <a:off x="2678303" y="744531"/>
              <a:ext cx="1404588" cy="205364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6350" indent="-6350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nb-NO" sz="1000" kern="10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anisasjonsnummer</a:t>
              </a:r>
              <a:endParaRPr lang="nb-NO" sz="12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6" name="Rectangle 843">
              <a:extLst>
                <a:ext uri="{FF2B5EF4-FFF2-40B4-BE49-F238E27FC236}">
                  <a16:creationId xmlns:a16="http://schemas.microsoft.com/office/drawing/2014/main" id="{60CFC1F5-3598-F2C9-7C0A-9F060CFA151C}"/>
                </a:ext>
              </a:extLst>
            </p:cNvPr>
            <p:cNvSpPr/>
            <p:nvPr/>
          </p:nvSpPr>
          <p:spPr>
            <a:xfrm>
              <a:off x="3772535" y="744531"/>
              <a:ext cx="34151" cy="205364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6350" indent="-6350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nb-NO" sz="1000" kern="10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endParaRPr lang="nb-NO" sz="12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7" name="Rectangle 842">
              <a:extLst>
                <a:ext uri="{FF2B5EF4-FFF2-40B4-BE49-F238E27FC236}">
                  <a16:creationId xmlns:a16="http://schemas.microsoft.com/office/drawing/2014/main" id="{A04133B5-4757-31DF-54CD-219A84EC4FF2}"/>
                </a:ext>
              </a:extLst>
            </p:cNvPr>
            <p:cNvSpPr/>
            <p:nvPr/>
          </p:nvSpPr>
          <p:spPr>
            <a:xfrm>
              <a:off x="3735959" y="744531"/>
              <a:ext cx="48115" cy="205364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6350" indent="-6350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nb-NO" sz="1000" kern="10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:</a:t>
              </a:r>
              <a:endParaRPr lang="nb-NO" sz="12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8" name="Shape 1089">
              <a:extLst>
                <a:ext uri="{FF2B5EF4-FFF2-40B4-BE49-F238E27FC236}">
                  <a16:creationId xmlns:a16="http://schemas.microsoft.com/office/drawing/2014/main" id="{1C694AB2-57A8-7A5F-4897-DB44CC0BBB48}"/>
                </a:ext>
              </a:extLst>
            </p:cNvPr>
            <p:cNvSpPr/>
            <p:nvPr/>
          </p:nvSpPr>
          <p:spPr>
            <a:xfrm>
              <a:off x="2481707" y="898354"/>
              <a:ext cx="1301496" cy="155448"/>
            </a:xfrm>
            <a:custGeom>
              <a:avLst/>
              <a:gdLst/>
              <a:ahLst/>
              <a:cxnLst/>
              <a:rect l="0" t="0" r="0" b="0"/>
              <a:pathLst>
                <a:path w="1301496" h="155448">
                  <a:moveTo>
                    <a:pt x="0" y="0"/>
                  </a:moveTo>
                  <a:lnTo>
                    <a:pt x="1301496" y="0"/>
                  </a:lnTo>
                  <a:lnTo>
                    <a:pt x="1301496" y="155448"/>
                  </a:lnTo>
                  <a:lnTo>
                    <a:pt x="0" y="155448"/>
                  </a:lnTo>
                  <a:lnTo>
                    <a:pt x="0" y="0"/>
                  </a:lnTo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141B4D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nb-NO"/>
            </a:p>
          </p:txBody>
        </p:sp>
        <p:sp>
          <p:nvSpPr>
            <p:cNvPr id="19" name="Rectangle 26">
              <a:extLst>
                <a:ext uri="{FF2B5EF4-FFF2-40B4-BE49-F238E27FC236}">
                  <a16:creationId xmlns:a16="http://schemas.microsoft.com/office/drawing/2014/main" id="{CD684E10-0415-AE69-24D0-3BA16F7CA92E}"/>
                </a:ext>
              </a:extLst>
            </p:cNvPr>
            <p:cNvSpPr/>
            <p:nvPr/>
          </p:nvSpPr>
          <p:spPr>
            <a:xfrm>
              <a:off x="2481707" y="899979"/>
              <a:ext cx="1155097" cy="205364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6350" indent="-6350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nb-NO" sz="1000" kern="10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NO</a:t>
              </a:r>
              <a:r>
                <a:rPr lang="nb-NO" sz="1000" kern="100" spc="-2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r>
                <a:rPr lang="nb-NO" sz="1000" kern="10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991</a:t>
              </a:r>
              <a:r>
                <a:rPr lang="nb-NO" sz="1000" kern="100" spc="-15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r>
                <a:rPr lang="nb-NO" sz="1000" kern="10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891</a:t>
              </a:r>
              <a:r>
                <a:rPr lang="nb-NO" sz="1000" kern="100" spc="-25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r>
                <a:rPr lang="nb-NO" sz="1000" kern="10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919</a:t>
              </a:r>
              <a:endParaRPr lang="nb-NO" sz="12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0" name="Rectangle 27">
              <a:extLst>
                <a:ext uri="{FF2B5EF4-FFF2-40B4-BE49-F238E27FC236}">
                  <a16:creationId xmlns:a16="http://schemas.microsoft.com/office/drawing/2014/main" id="{D8D7F4A4-64C5-1715-0A66-0ABCF0D65FE0}"/>
                </a:ext>
              </a:extLst>
            </p:cNvPr>
            <p:cNvSpPr/>
            <p:nvPr/>
          </p:nvSpPr>
          <p:spPr>
            <a:xfrm>
              <a:off x="3351911" y="899979"/>
              <a:ext cx="34152" cy="205364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6350" indent="-6350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nb-NO" sz="1000" kern="10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endParaRPr lang="nb-NO" sz="12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1" name="Shape 1098">
              <a:extLst>
                <a:ext uri="{FF2B5EF4-FFF2-40B4-BE49-F238E27FC236}">
                  <a16:creationId xmlns:a16="http://schemas.microsoft.com/office/drawing/2014/main" id="{0CBA2718-31B2-8FFC-CAA6-268DF9ABE2D2}"/>
                </a:ext>
              </a:extLst>
            </p:cNvPr>
            <p:cNvSpPr/>
            <p:nvPr/>
          </p:nvSpPr>
          <p:spPr>
            <a:xfrm>
              <a:off x="3853307" y="742907"/>
              <a:ext cx="852221" cy="310896"/>
            </a:xfrm>
            <a:custGeom>
              <a:avLst/>
              <a:gdLst/>
              <a:ahLst/>
              <a:cxnLst/>
              <a:rect l="0" t="0" r="0" b="0"/>
              <a:pathLst>
                <a:path w="852221" h="310896">
                  <a:moveTo>
                    <a:pt x="0" y="0"/>
                  </a:moveTo>
                  <a:lnTo>
                    <a:pt x="852221" y="0"/>
                  </a:lnTo>
                  <a:lnTo>
                    <a:pt x="852221" y="310896"/>
                  </a:lnTo>
                  <a:lnTo>
                    <a:pt x="0" y="310896"/>
                  </a:lnTo>
                  <a:lnTo>
                    <a:pt x="0" y="0"/>
                  </a:lnTo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141B4D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nb-NO"/>
            </a:p>
          </p:txBody>
        </p:sp>
        <p:sp>
          <p:nvSpPr>
            <p:cNvPr id="22" name="Shape 1099">
              <a:extLst>
                <a:ext uri="{FF2B5EF4-FFF2-40B4-BE49-F238E27FC236}">
                  <a16:creationId xmlns:a16="http://schemas.microsoft.com/office/drawing/2014/main" id="{2A1D02E9-A63C-D4AE-1FF6-D46D4C58779F}"/>
                </a:ext>
              </a:extLst>
            </p:cNvPr>
            <p:cNvSpPr/>
            <p:nvPr/>
          </p:nvSpPr>
          <p:spPr>
            <a:xfrm>
              <a:off x="3920363" y="742907"/>
              <a:ext cx="716585" cy="155448"/>
            </a:xfrm>
            <a:custGeom>
              <a:avLst/>
              <a:gdLst/>
              <a:ahLst/>
              <a:cxnLst/>
              <a:rect l="0" t="0" r="0" b="0"/>
              <a:pathLst>
                <a:path w="716585" h="155448">
                  <a:moveTo>
                    <a:pt x="0" y="0"/>
                  </a:moveTo>
                  <a:lnTo>
                    <a:pt x="716585" y="0"/>
                  </a:lnTo>
                  <a:lnTo>
                    <a:pt x="716585" y="155448"/>
                  </a:lnTo>
                  <a:lnTo>
                    <a:pt x="0" y="155448"/>
                  </a:lnTo>
                  <a:lnTo>
                    <a:pt x="0" y="0"/>
                  </a:lnTo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141B4D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nb-NO"/>
            </a:p>
          </p:txBody>
        </p:sp>
        <p:sp>
          <p:nvSpPr>
            <p:cNvPr id="23" name="Rectangle 847">
              <a:extLst>
                <a:ext uri="{FF2B5EF4-FFF2-40B4-BE49-F238E27FC236}">
                  <a16:creationId xmlns:a16="http://schemas.microsoft.com/office/drawing/2014/main" id="{273BD1E5-DD7B-6B54-491E-67A097151831}"/>
                </a:ext>
              </a:extLst>
            </p:cNvPr>
            <p:cNvSpPr/>
            <p:nvPr/>
          </p:nvSpPr>
          <p:spPr>
            <a:xfrm>
              <a:off x="3920363" y="744531"/>
              <a:ext cx="539696" cy="205364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6350" indent="-6350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nb-NO" sz="1000" u="sng" kern="100">
                  <a:solidFill>
                    <a:srgbClr val="FFFFFF"/>
                  </a:solidFill>
                  <a:effectLst/>
                  <a:uFill>
                    <a:solidFill>
                      <a:srgbClr val="FFFFFF"/>
                    </a:solidFill>
                  </a:uFill>
                  <a:latin typeface="Calibri" panose="020F0502020204030204" pitchFamily="34" charset="0"/>
                  <a:ea typeface="Calibri" panose="020F0502020204030204" pitchFamily="34" charset="0"/>
                </a:rPr>
                <a:t>Telefon</a:t>
              </a:r>
              <a:endParaRPr lang="nb-NO" sz="12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4" name="Rectangle 848">
              <a:extLst>
                <a:ext uri="{FF2B5EF4-FFF2-40B4-BE49-F238E27FC236}">
                  <a16:creationId xmlns:a16="http://schemas.microsoft.com/office/drawing/2014/main" id="{F1431CFD-9C44-1BCE-AC59-AED95474FA18}"/>
                </a:ext>
              </a:extLst>
            </p:cNvPr>
            <p:cNvSpPr/>
            <p:nvPr/>
          </p:nvSpPr>
          <p:spPr>
            <a:xfrm>
              <a:off x="4326782" y="744531"/>
              <a:ext cx="34152" cy="205364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6350" indent="-6350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nb-NO" sz="1000" kern="10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endParaRPr lang="nb-NO" sz="12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5" name="Rectangle 31">
              <a:extLst>
                <a:ext uri="{FF2B5EF4-FFF2-40B4-BE49-F238E27FC236}">
                  <a16:creationId xmlns:a16="http://schemas.microsoft.com/office/drawing/2014/main" id="{CD8C4100-7265-0EC0-8993-40AD3A7DB33B}"/>
                </a:ext>
              </a:extLst>
            </p:cNvPr>
            <p:cNvSpPr/>
            <p:nvPr/>
          </p:nvSpPr>
          <p:spPr>
            <a:xfrm>
              <a:off x="4351909" y="744531"/>
              <a:ext cx="34152" cy="205364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6350" indent="-6350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nb-NO" sz="1000" kern="10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endParaRPr lang="nb-NO" sz="12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6" name="Shape 1102">
              <a:extLst>
                <a:ext uri="{FF2B5EF4-FFF2-40B4-BE49-F238E27FC236}">
                  <a16:creationId xmlns:a16="http://schemas.microsoft.com/office/drawing/2014/main" id="{0418ACE8-5555-B8AE-9715-B4FF385E8344}"/>
                </a:ext>
              </a:extLst>
            </p:cNvPr>
            <p:cNvSpPr/>
            <p:nvPr/>
          </p:nvSpPr>
          <p:spPr>
            <a:xfrm>
              <a:off x="3920363" y="898354"/>
              <a:ext cx="716585" cy="155448"/>
            </a:xfrm>
            <a:custGeom>
              <a:avLst/>
              <a:gdLst/>
              <a:ahLst/>
              <a:cxnLst/>
              <a:rect l="0" t="0" r="0" b="0"/>
              <a:pathLst>
                <a:path w="716585" h="155448">
                  <a:moveTo>
                    <a:pt x="0" y="0"/>
                  </a:moveTo>
                  <a:lnTo>
                    <a:pt x="716585" y="0"/>
                  </a:lnTo>
                  <a:lnTo>
                    <a:pt x="716585" y="155448"/>
                  </a:lnTo>
                  <a:lnTo>
                    <a:pt x="0" y="155448"/>
                  </a:lnTo>
                  <a:lnTo>
                    <a:pt x="0" y="0"/>
                  </a:lnTo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141B4D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nb-NO"/>
            </a:p>
          </p:txBody>
        </p:sp>
        <p:sp>
          <p:nvSpPr>
            <p:cNvPr id="27" name="Rectangle 850">
              <a:extLst>
                <a:ext uri="{FF2B5EF4-FFF2-40B4-BE49-F238E27FC236}">
                  <a16:creationId xmlns:a16="http://schemas.microsoft.com/office/drawing/2014/main" id="{50753331-2656-A9FC-67CE-26D2E72FCF6E}"/>
                </a:ext>
              </a:extLst>
            </p:cNvPr>
            <p:cNvSpPr/>
            <p:nvPr/>
          </p:nvSpPr>
          <p:spPr>
            <a:xfrm>
              <a:off x="3920363" y="899979"/>
              <a:ext cx="179023" cy="205364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6350" indent="-6350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nb-NO" sz="1000" u="sng" kern="100" spc="-5">
                  <a:solidFill>
                    <a:srgbClr val="FFFFFF"/>
                  </a:solidFill>
                  <a:effectLst/>
                  <a:uFill>
                    <a:solidFill>
                      <a:srgbClr val="FFFFFF"/>
                    </a:solidFill>
                  </a:uFill>
                  <a:latin typeface="Calibri" panose="020F0502020204030204" pitchFamily="34" charset="0"/>
                  <a:ea typeface="Calibri" panose="020F0502020204030204" pitchFamily="34" charset="0"/>
                </a:rPr>
                <a:t>71</a:t>
              </a:r>
              <a:endParaRPr lang="nb-NO" sz="12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8" name="Rectangle 854">
              <a:extLst>
                <a:ext uri="{FF2B5EF4-FFF2-40B4-BE49-F238E27FC236}">
                  <a16:creationId xmlns:a16="http://schemas.microsoft.com/office/drawing/2014/main" id="{49670442-5D02-3EE3-A52E-067174075F83}"/>
                </a:ext>
              </a:extLst>
            </p:cNvPr>
            <p:cNvSpPr/>
            <p:nvPr/>
          </p:nvSpPr>
          <p:spPr>
            <a:xfrm>
              <a:off x="4054475" y="899979"/>
              <a:ext cx="34152" cy="205364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6350" indent="-6350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nb-NO" sz="1000" u="sng" kern="100">
                  <a:solidFill>
                    <a:srgbClr val="FFFFFF"/>
                  </a:solidFill>
                  <a:effectLst/>
                  <a:uFill>
                    <a:solidFill>
                      <a:srgbClr val="FFFFFF"/>
                    </a:solidFill>
                  </a:uFill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endParaRPr lang="nb-NO" sz="12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9" name="Rectangle 851">
              <a:extLst>
                <a:ext uri="{FF2B5EF4-FFF2-40B4-BE49-F238E27FC236}">
                  <a16:creationId xmlns:a16="http://schemas.microsoft.com/office/drawing/2014/main" id="{50A1E8A2-830E-02D0-7044-32A89AD37BBF}"/>
                </a:ext>
              </a:extLst>
            </p:cNvPr>
            <p:cNvSpPr/>
            <p:nvPr/>
          </p:nvSpPr>
          <p:spPr>
            <a:xfrm>
              <a:off x="4080383" y="899979"/>
              <a:ext cx="181049" cy="205364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6350" indent="-6350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nb-NO" sz="1000" u="sng" kern="100" spc="10">
                  <a:solidFill>
                    <a:srgbClr val="FFFFFF"/>
                  </a:solidFill>
                  <a:effectLst/>
                  <a:uFill>
                    <a:solidFill>
                      <a:srgbClr val="FFFFFF"/>
                    </a:solidFill>
                  </a:uFill>
                  <a:latin typeface="Calibri" panose="020F0502020204030204" pitchFamily="34" charset="0"/>
                  <a:ea typeface="Calibri" panose="020F0502020204030204" pitchFamily="34" charset="0"/>
                </a:rPr>
                <a:t>57</a:t>
              </a:r>
              <a:endParaRPr lang="nb-NO" sz="12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0" name="Rectangle 855">
              <a:extLst>
                <a:ext uri="{FF2B5EF4-FFF2-40B4-BE49-F238E27FC236}">
                  <a16:creationId xmlns:a16="http://schemas.microsoft.com/office/drawing/2014/main" id="{91E1FF09-341B-37C1-9722-8D0D5A44B37C}"/>
                </a:ext>
              </a:extLst>
            </p:cNvPr>
            <p:cNvSpPr/>
            <p:nvPr/>
          </p:nvSpPr>
          <p:spPr>
            <a:xfrm>
              <a:off x="4216273" y="899979"/>
              <a:ext cx="34152" cy="205364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6350" indent="-6350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nb-NO" sz="1000" u="sng" kern="100">
                  <a:solidFill>
                    <a:srgbClr val="FFFFFF"/>
                  </a:solidFill>
                  <a:effectLst/>
                  <a:uFill>
                    <a:solidFill>
                      <a:srgbClr val="FFFFFF"/>
                    </a:solidFill>
                  </a:uFill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endParaRPr lang="nb-NO" sz="12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1" name="Rectangle 852">
              <a:extLst>
                <a:ext uri="{FF2B5EF4-FFF2-40B4-BE49-F238E27FC236}">
                  <a16:creationId xmlns:a16="http://schemas.microsoft.com/office/drawing/2014/main" id="{67759CF2-B22E-11A1-EEDB-0E837A190CBE}"/>
                </a:ext>
              </a:extLst>
            </p:cNvPr>
            <p:cNvSpPr/>
            <p:nvPr/>
          </p:nvSpPr>
          <p:spPr>
            <a:xfrm>
              <a:off x="4242181" y="899979"/>
              <a:ext cx="181049" cy="205364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6350" indent="-6350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nb-NO" sz="1000" u="sng" kern="100" spc="10">
                  <a:solidFill>
                    <a:srgbClr val="FFFFFF"/>
                  </a:solidFill>
                  <a:effectLst/>
                  <a:uFill>
                    <a:solidFill>
                      <a:srgbClr val="FFFFFF"/>
                    </a:solidFill>
                  </a:uFill>
                  <a:latin typeface="Calibri" panose="020F0502020204030204" pitchFamily="34" charset="0"/>
                  <a:ea typeface="Calibri" panose="020F0502020204030204" pitchFamily="34" charset="0"/>
                </a:rPr>
                <a:t>40</a:t>
              </a:r>
              <a:endParaRPr lang="nb-NO" sz="12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2" name="Rectangle 856">
              <a:extLst>
                <a:ext uri="{FF2B5EF4-FFF2-40B4-BE49-F238E27FC236}">
                  <a16:creationId xmlns:a16="http://schemas.microsoft.com/office/drawing/2014/main" id="{EF5E46F8-FBF6-4BCC-437F-41C11C317A7C}"/>
                </a:ext>
              </a:extLst>
            </p:cNvPr>
            <p:cNvSpPr/>
            <p:nvPr/>
          </p:nvSpPr>
          <p:spPr>
            <a:xfrm>
              <a:off x="4377817" y="899979"/>
              <a:ext cx="34152" cy="205364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6350" indent="-6350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nb-NO" sz="1000" u="sng" kern="100">
                  <a:solidFill>
                    <a:srgbClr val="FFFFFF"/>
                  </a:solidFill>
                  <a:effectLst/>
                  <a:uFill>
                    <a:solidFill>
                      <a:srgbClr val="FFFFFF"/>
                    </a:solidFill>
                  </a:uFill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endParaRPr lang="nb-NO" sz="12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3" name="Rectangle 853">
              <a:extLst>
                <a:ext uri="{FF2B5EF4-FFF2-40B4-BE49-F238E27FC236}">
                  <a16:creationId xmlns:a16="http://schemas.microsoft.com/office/drawing/2014/main" id="{C88781C7-FABE-CF8A-0FC0-BDDD1688F2CA}"/>
                </a:ext>
              </a:extLst>
            </p:cNvPr>
            <p:cNvSpPr/>
            <p:nvPr/>
          </p:nvSpPr>
          <p:spPr>
            <a:xfrm>
              <a:off x="4403725" y="899979"/>
              <a:ext cx="181049" cy="205364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6350" indent="-6350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nb-NO" sz="1000" u="sng" kern="100" spc="10">
                  <a:solidFill>
                    <a:srgbClr val="FFFFFF"/>
                  </a:solidFill>
                  <a:effectLst/>
                  <a:uFill>
                    <a:solidFill>
                      <a:srgbClr val="FFFFFF"/>
                    </a:solidFill>
                  </a:uFill>
                  <a:latin typeface="Calibri" panose="020F0502020204030204" pitchFamily="34" charset="0"/>
                  <a:ea typeface="Calibri" panose="020F0502020204030204" pitchFamily="34" charset="0"/>
                </a:rPr>
                <a:t>00</a:t>
              </a:r>
              <a:endParaRPr lang="nb-NO" sz="12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4" name="Rectangle 857">
              <a:extLst>
                <a:ext uri="{FF2B5EF4-FFF2-40B4-BE49-F238E27FC236}">
                  <a16:creationId xmlns:a16="http://schemas.microsoft.com/office/drawing/2014/main" id="{2E6CBAD3-F4D2-1139-4B5C-D7D269A0329E}"/>
                </a:ext>
              </a:extLst>
            </p:cNvPr>
            <p:cNvSpPr/>
            <p:nvPr/>
          </p:nvSpPr>
          <p:spPr>
            <a:xfrm>
              <a:off x="4540885" y="899979"/>
              <a:ext cx="34152" cy="205364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6350" indent="-6350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nb-NO" sz="1000" kern="10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endParaRPr lang="nb-NO" sz="12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5" name="Shape 1111">
              <a:extLst>
                <a:ext uri="{FF2B5EF4-FFF2-40B4-BE49-F238E27FC236}">
                  <a16:creationId xmlns:a16="http://schemas.microsoft.com/office/drawing/2014/main" id="{5941B4A6-4482-DD7D-DA84-BFC517F5E992}"/>
                </a:ext>
              </a:extLst>
            </p:cNvPr>
            <p:cNvSpPr/>
            <p:nvPr/>
          </p:nvSpPr>
          <p:spPr>
            <a:xfrm>
              <a:off x="4705477" y="742907"/>
              <a:ext cx="2333498" cy="310896"/>
            </a:xfrm>
            <a:custGeom>
              <a:avLst/>
              <a:gdLst/>
              <a:ahLst/>
              <a:cxnLst/>
              <a:rect l="0" t="0" r="0" b="0"/>
              <a:pathLst>
                <a:path w="2333498" h="310896">
                  <a:moveTo>
                    <a:pt x="0" y="0"/>
                  </a:moveTo>
                  <a:lnTo>
                    <a:pt x="2333498" y="0"/>
                  </a:lnTo>
                  <a:lnTo>
                    <a:pt x="2333498" y="310896"/>
                  </a:lnTo>
                  <a:lnTo>
                    <a:pt x="0" y="310896"/>
                  </a:lnTo>
                  <a:lnTo>
                    <a:pt x="0" y="0"/>
                  </a:lnTo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141B4D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nb-NO"/>
            </a:p>
          </p:txBody>
        </p:sp>
        <p:sp>
          <p:nvSpPr>
            <p:cNvPr id="36" name="Shape 1112">
              <a:extLst>
                <a:ext uri="{FF2B5EF4-FFF2-40B4-BE49-F238E27FC236}">
                  <a16:creationId xmlns:a16="http://schemas.microsoft.com/office/drawing/2014/main" id="{52764D5A-960B-A23B-3B9C-B0CC287A9DE8}"/>
                </a:ext>
              </a:extLst>
            </p:cNvPr>
            <p:cNvSpPr/>
            <p:nvPr/>
          </p:nvSpPr>
          <p:spPr>
            <a:xfrm>
              <a:off x="4774057" y="742907"/>
              <a:ext cx="2196338" cy="155448"/>
            </a:xfrm>
            <a:custGeom>
              <a:avLst/>
              <a:gdLst/>
              <a:ahLst/>
              <a:cxnLst/>
              <a:rect l="0" t="0" r="0" b="0"/>
              <a:pathLst>
                <a:path w="2196338" h="155448">
                  <a:moveTo>
                    <a:pt x="0" y="0"/>
                  </a:moveTo>
                  <a:lnTo>
                    <a:pt x="2196338" y="0"/>
                  </a:lnTo>
                  <a:lnTo>
                    <a:pt x="2196338" y="155448"/>
                  </a:lnTo>
                  <a:lnTo>
                    <a:pt x="0" y="155448"/>
                  </a:lnTo>
                  <a:lnTo>
                    <a:pt x="0" y="0"/>
                  </a:lnTo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141B4D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nb-NO"/>
            </a:p>
          </p:txBody>
        </p:sp>
        <p:sp>
          <p:nvSpPr>
            <p:cNvPr id="37" name="Rectangle 849">
              <a:extLst>
                <a:ext uri="{FF2B5EF4-FFF2-40B4-BE49-F238E27FC236}">
                  <a16:creationId xmlns:a16="http://schemas.microsoft.com/office/drawing/2014/main" id="{348D20B9-C02B-EAD4-7110-1D0D38D8843A}"/>
                </a:ext>
              </a:extLst>
            </p:cNvPr>
            <p:cNvSpPr/>
            <p:nvPr/>
          </p:nvSpPr>
          <p:spPr>
            <a:xfrm>
              <a:off x="4774057" y="744531"/>
              <a:ext cx="2916006" cy="205364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6350" indent="-6350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nb-NO" sz="1000" u="sng" kern="100">
                  <a:solidFill>
                    <a:srgbClr val="FFFFFF"/>
                  </a:solidFill>
                  <a:effectLst/>
                  <a:uFill>
                    <a:solidFill>
                      <a:srgbClr val="FFFFFF"/>
                    </a:solidFill>
                  </a:uFill>
                  <a:latin typeface="Calibri" panose="020F0502020204030204" pitchFamily="34" charset="0"/>
                  <a:ea typeface="Calibri" panose="020F0502020204030204" pitchFamily="34" charset="0"/>
                </a:rPr>
                <a:t>postmottak@kristiansund.kommune.no</a:t>
              </a:r>
              <a:endParaRPr lang="nb-NO" sz="12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8" name="Rectangle 46">
              <a:extLst>
                <a:ext uri="{FF2B5EF4-FFF2-40B4-BE49-F238E27FC236}">
                  <a16:creationId xmlns:a16="http://schemas.microsoft.com/office/drawing/2014/main" id="{1C92535C-E169-9F40-B73D-83474BE1332E}"/>
                </a:ext>
              </a:extLst>
            </p:cNvPr>
            <p:cNvSpPr/>
            <p:nvPr/>
          </p:nvSpPr>
          <p:spPr>
            <a:xfrm>
              <a:off x="6968998" y="744531"/>
              <a:ext cx="34151" cy="205364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6350" indent="-6350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nb-NO" sz="1000" kern="10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endParaRPr lang="nb-NO" sz="12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9" name="Rectangle 48">
              <a:extLst>
                <a:ext uri="{FF2B5EF4-FFF2-40B4-BE49-F238E27FC236}">
                  <a16:creationId xmlns:a16="http://schemas.microsoft.com/office/drawing/2014/main" id="{CCEB2E58-4DFB-D5F6-E028-E44A32052028}"/>
                </a:ext>
              </a:extLst>
            </p:cNvPr>
            <p:cNvSpPr/>
            <p:nvPr/>
          </p:nvSpPr>
          <p:spPr>
            <a:xfrm>
              <a:off x="899465" y="1053961"/>
              <a:ext cx="41146" cy="24742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6350" indent="-6350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nb-NO" sz="1200" kern="1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</a:p>
          </p:txBody>
        </p:sp>
      </p:grpSp>
      <p:sp>
        <p:nvSpPr>
          <p:cNvPr id="40" name="Rectangle 38">
            <a:extLst>
              <a:ext uri="{FF2B5EF4-FFF2-40B4-BE49-F238E27FC236}">
                <a16:creationId xmlns:a16="http://schemas.microsoft.com/office/drawing/2014/main" id="{CA8EF5FA-9982-BB90-1943-C77091A3B3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48399"/>
            <a:ext cx="227948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nb-NO" altLang="nb-NO" sz="1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endParaRPr kumimoji="0" lang="nb-NO" altLang="nb-NO" sz="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42" name="Group 883">
            <a:extLst>
              <a:ext uri="{FF2B5EF4-FFF2-40B4-BE49-F238E27FC236}">
                <a16:creationId xmlns:a16="http://schemas.microsoft.com/office/drawing/2014/main" id="{BF4E21D0-CB9A-D466-68C5-342FBF6E8F5E}"/>
              </a:ext>
            </a:extLst>
          </p:cNvPr>
          <p:cNvGrpSpPr/>
          <p:nvPr/>
        </p:nvGrpSpPr>
        <p:grpSpPr>
          <a:xfrm>
            <a:off x="152400" y="9605645"/>
            <a:ext cx="7560310" cy="1239520"/>
            <a:chOff x="0" y="0"/>
            <a:chExt cx="7560564" cy="1239996"/>
          </a:xfrm>
        </p:grpSpPr>
        <p:pic>
          <p:nvPicPr>
            <p:cNvPr id="43" name="Picture 1043">
              <a:extLst>
                <a:ext uri="{FF2B5EF4-FFF2-40B4-BE49-F238E27FC236}">
                  <a16:creationId xmlns:a16="http://schemas.microsoft.com/office/drawing/2014/main" id="{69D3B9D3-86BF-144A-E9D6-B11912D61BAC}"/>
                </a:ext>
              </a:extLst>
            </p:cNvPr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0" y="-3040"/>
              <a:ext cx="7543800" cy="1216152"/>
            </a:xfrm>
            <a:prstGeom prst="rect">
              <a:avLst/>
            </a:prstGeom>
          </p:spPr>
        </p:pic>
        <p:sp>
          <p:nvSpPr>
            <p:cNvPr id="44" name="Rectangle 13">
              <a:extLst>
                <a:ext uri="{FF2B5EF4-FFF2-40B4-BE49-F238E27FC236}">
                  <a16:creationId xmlns:a16="http://schemas.microsoft.com/office/drawing/2014/main" id="{072D1DE5-E343-2CD4-7CE7-11784D648538}"/>
                </a:ext>
              </a:extLst>
            </p:cNvPr>
            <p:cNvSpPr/>
            <p:nvPr/>
          </p:nvSpPr>
          <p:spPr>
            <a:xfrm>
              <a:off x="2568575" y="371208"/>
              <a:ext cx="41147" cy="24742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6350" indent="-6350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nb-NO" sz="1200" kern="1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</a:p>
          </p:txBody>
        </p:sp>
        <p:sp>
          <p:nvSpPr>
            <p:cNvPr id="45" name="Shape 1079">
              <a:extLst>
                <a:ext uri="{FF2B5EF4-FFF2-40B4-BE49-F238E27FC236}">
                  <a16:creationId xmlns:a16="http://schemas.microsoft.com/office/drawing/2014/main" id="{C2A07691-1A9D-D1DE-3D47-96D761C38BA9}"/>
                </a:ext>
              </a:extLst>
            </p:cNvPr>
            <p:cNvSpPr/>
            <p:nvPr/>
          </p:nvSpPr>
          <p:spPr>
            <a:xfrm>
              <a:off x="516636" y="742907"/>
              <a:ext cx="1896110" cy="310896"/>
            </a:xfrm>
            <a:custGeom>
              <a:avLst/>
              <a:gdLst/>
              <a:ahLst/>
              <a:cxnLst/>
              <a:rect l="0" t="0" r="0" b="0"/>
              <a:pathLst>
                <a:path w="1896110" h="310896">
                  <a:moveTo>
                    <a:pt x="0" y="0"/>
                  </a:moveTo>
                  <a:lnTo>
                    <a:pt x="1896110" y="0"/>
                  </a:lnTo>
                  <a:lnTo>
                    <a:pt x="1896110" y="310896"/>
                  </a:lnTo>
                  <a:lnTo>
                    <a:pt x="0" y="310896"/>
                  </a:lnTo>
                  <a:lnTo>
                    <a:pt x="0" y="0"/>
                  </a:lnTo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141B4D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nb-NO"/>
            </a:p>
          </p:txBody>
        </p:sp>
        <p:sp>
          <p:nvSpPr>
            <p:cNvPr id="46" name="Shape 1080">
              <a:extLst>
                <a:ext uri="{FF2B5EF4-FFF2-40B4-BE49-F238E27FC236}">
                  <a16:creationId xmlns:a16="http://schemas.microsoft.com/office/drawing/2014/main" id="{9999484D-491D-588D-CEB1-8FA132EF37E7}"/>
                </a:ext>
              </a:extLst>
            </p:cNvPr>
            <p:cNvSpPr/>
            <p:nvPr/>
          </p:nvSpPr>
          <p:spPr>
            <a:xfrm>
              <a:off x="585216" y="742907"/>
              <a:ext cx="1758950" cy="155448"/>
            </a:xfrm>
            <a:custGeom>
              <a:avLst/>
              <a:gdLst/>
              <a:ahLst/>
              <a:cxnLst/>
              <a:rect l="0" t="0" r="0" b="0"/>
              <a:pathLst>
                <a:path w="1758950" h="155448">
                  <a:moveTo>
                    <a:pt x="0" y="0"/>
                  </a:moveTo>
                  <a:lnTo>
                    <a:pt x="1758950" y="0"/>
                  </a:lnTo>
                  <a:lnTo>
                    <a:pt x="1758950" y="155448"/>
                  </a:lnTo>
                  <a:lnTo>
                    <a:pt x="0" y="155448"/>
                  </a:lnTo>
                  <a:lnTo>
                    <a:pt x="0" y="0"/>
                  </a:lnTo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141B4D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nb-NO"/>
            </a:p>
          </p:txBody>
        </p:sp>
        <p:sp>
          <p:nvSpPr>
            <p:cNvPr id="47" name="Rectangle 844">
              <a:extLst>
                <a:ext uri="{FF2B5EF4-FFF2-40B4-BE49-F238E27FC236}">
                  <a16:creationId xmlns:a16="http://schemas.microsoft.com/office/drawing/2014/main" id="{FC0D66A7-DB78-42EA-E62F-1A8DDEA75649}"/>
                </a:ext>
              </a:extLst>
            </p:cNvPr>
            <p:cNvSpPr/>
            <p:nvPr/>
          </p:nvSpPr>
          <p:spPr>
            <a:xfrm>
              <a:off x="585216" y="744531"/>
              <a:ext cx="2244751" cy="205364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6350" indent="-6350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nb-NO" sz="1000" u="sng" kern="100">
                  <a:solidFill>
                    <a:srgbClr val="FFFFFF"/>
                  </a:solidFill>
                  <a:effectLst/>
                  <a:uFill>
                    <a:solidFill>
                      <a:srgbClr val="FFFFFF"/>
                    </a:solidFill>
                  </a:uFill>
                  <a:latin typeface="Calibri" panose="020F0502020204030204" pitchFamily="34" charset="0"/>
                  <a:ea typeface="Calibri" panose="020F0502020204030204" pitchFamily="34" charset="0"/>
                </a:rPr>
                <a:t>www.kristiansund.kommune.n</a:t>
              </a:r>
              <a:endParaRPr lang="nb-NO" sz="12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48" name="Rectangle 845">
              <a:extLst>
                <a:ext uri="{FF2B5EF4-FFF2-40B4-BE49-F238E27FC236}">
                  <a16:creationId xmlns:a16="http://schemas.microsoft.com/office/drawing/2014/main" id="{18FA5466-EB1C-E623-3A18-3EBC11D9C4C9}"/>
                </a:ext>
              </a:extLst>
            </p:cNvPr>
            <p:cNvSpPr/>
            <p:nvPr/>
          </p:nvSpPr>
          <p:spPr>
            <a:xfrm>
              <a:off x="2273252" y="744531"/>
              <a:ext cx="92865" cy="205364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6350" indent="-6350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nb-NO" sz="1000" kern="10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hlinkClick r:id="rId3"/>
                </a:rPr>
                <a:t>o</a:t>
              </a:r>
              <a:endParaRPr lang="nb-NO" sz="12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49" name="Rectangle 846">
              <a:extLst>
                <a:ext uri="{FF2B5EF4-FFF2-40B4-BE49-F238E27FC236}">
                  <a16:creationId xmlns:a16="http://schemas.microsoft.com/office/drawing/2014/main" id="{24B65582-7F49-5FA4-2A24-ADA75A7EAD9C}"/>
                </a:ext>
              </a:extLst>
            </p:cNvPr>
            <p:cNvSpPr/>
            <p:nvPr/>
          </p:nvSpPr>
          <p:spPr>
            <a:xfrm>
              <a:off x="2345690" y="744531"/>
              <a:ext cx="34152" cy="205364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6350" indent="-6350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nb-NO" sz="1000" u="none" strike="noStrike" kern="10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hlinkClick r:id="rId3"/>
                </a:rPr>
                <a:t> </a:t>
              </a:r>
              <a:endParaRPr lang="nb-NO" sz="12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50" name="Shape 1083">
              <a:extLst>
                <a:ext uri="{FF2B5EF4-FFF2-40B4-BE49-F238E27FC236}">
                  <a16:creationId xmlns:a16="http://schemas.microsoft.com/office/drawing/2014/main" id="{F33387F7-840C-85FB-82FC-09B9ABBC448E}"/>
                </a:ext>
              </a:extLst>
            </p:cNvPr>
            <p:cNvSpPr/>
            <p:nvPr/>
          </p:nvSpPr>
          <p:spPr>
            <a:xfrm>
              <a:off x="2412746" y="742907"/>
              <a:ext cx="1440434" cy="310896"/>
            </a:xfrm>
            <a:custGeom>
              <a:avLst/>
              <a:gdLst/>
              <a:ahLst/>
              <a:cxnLst/>
              <a:rect l="0" t="0" r="0" b="0"/>
              <a:pathLst>
                <a:path w="1440434" h="310896">
                  <a:moveTo>
                    <a:pt x="0" y="0"/>
                  </a:moveTo>
                  <a:lnTo>
                    <a:pt x="1440434" y="0"/>
                  </a:lnTo>
                  <a:lnTo>
                    <a:pt x="1440434" y="310896"/>
                  </a:lnTo>
                  <a:lnTo>
                    <a:pt x="0" y="310896"/>
                  </a:lnTo>
                  <a:lnTo>
                    <a:pt x="0" y="0"/>
                  </a:lnTo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141B4D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nb-NO"/>
            </a:p>
          </p:txBody>
        </p:sp>
        <p:sp>
          <p:nvSpPr>
            <p:cNvPr id="51" name="Shape 1084">
              <a:extLst>
                <a:ext uri="{FF2B5EF4-FFF2-40B4-BE49-F238E27FC236}">
                  <a16:creationId xmlns:a16="http://schemas.microsoft.com/office/drawing/2014/main" id="{77B629DC-EFF4-DD14-00DD-29077AADD80C}"/>
                </a:ext>
              </a:extLst>
            </p:cNvPr>
            <p:cNvSpPr/>
            <p:nvPr/>
          </p:nvSpPr>
          <p:spPr>
            <a:xfrm>
              <a:off x="2481707" y="742907"/>
              <a:ext cx="1301496" cy="155448"/>
            </a:xfrm>
            <a:custGeom>
              <a:avLst/>
              <a:gdLst/>
              <a:ahLst/>
              <a:cxnLst/>
              <a:rect l="0" t="0" r="0" b="0"/>
              <a:pathLst>
                <a:path w="1301496" h="155448">
                  <a:moveTo>
                    <a:pt x="0" y="0"/>
                  </a:moveTo>
                  <a:lnTo>
                    <a:pt x="1301496" y="0"/>
                  </a:lnTo>
                  <a:lnTo>
                    <a:pt x="1301496" y="155448"/>
                  </a:lnTo>
                  <a:lnTo>
                    <a:pt x="0" y="155448"/>
                  </a:lnTo>
                  <a:lnTo>
                    <a:pt x="0" y="0"/>
                  </a:lnTo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141B4D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nb-NO"/>
            </a:p>
          </p:txBody>
        </p:sp>
        <p:sp>
          <p:nvSpPr>
            <p:cNvPr id="52" name="Rectangle 22">
              <a:extLst>
                <a:ext uri="{FF2B5EF4-FFF2-40B4-BE49-F238E27FC236}">
                  <a16:creationId xmlns:a16="http://schemas.microsoft.com/office/drawing/2014/main" id="{91C5A291-985B-AC87-90AB-3A0BB2B55355}"/>
                </a:ext>
              </a:extLst>
            </p:cNvPr>
            <p:cNvSpPr/>
            <p:nvPr/>
          </p:nvSpPr>
          <p:spPr>
            <a:xfrm>
              <a:off x="2481707" y="744531"/>
              <a:ext cx="261753" cy="205364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6350" indent="-6350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nb-NO" sz="1000" kern="100" spc="5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Org</a:t>
              </a:r>
              <a:endParaRPr lang="nb-NO" sz="12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53" name="Rectangle 23">
              <a:extLst>
                <a:ext uri="{FF2B5EF4-FFF2-40B4-BE49-F238E27FC236}">
                  <a16:creationId xmlns:a16="http://schemas.microsoft.com/office/drawing/2014/main" id="{F69DA468-FF84-D25D-2C2C-1F303F220931}"/>
                </a:ext>
              </a:extLst>
            </p:cNvPr>
            <p:cNvSpPr/>
            <p:nvPr/>
          </p:nvSpPr>
          <p:spPr>
            <a:xfrm>
              <a:off x="2678303" y="744531"/>
              <a:ext cx="1404588" cy="205364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6350" indent="-6350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nb-NO" sz="1000" kern="10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anisasjonsnummer</a:t>
              </a:r>
              <a:endParaRPr lang="nb-NO" sz="12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54" name="Rectangle 843">
              <a:extLst>
                <a:ext uri="{FF2B5EF4-FFF2-40B4-BE49-F238E27FC236}">
                  <a16:creationId xmlns:a16="http://schemas.microsoft.com/office/drawing/2014/main" id="{46E2E859-2124-58BA-85BF-E4C65F3BB446}"/>
                </a:ext>
              </a:extLst>
            </p:cNvPr>
            <p:cNvSpPr/>
            <p:nvPr/>
          </p:nvSpPr>
          <p:spPr>
            <a:xfrm>
              <a:off x="3772535" y="744531"/>
              <a:ext cx="34151" cy="205364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6350" indent="-6350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nb-NO" sz="1000" kern="10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endParaRPr lang="nb-NO" sz="12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55" name="Rectangle 842">
              <a:extLst>
                <a:ext uri="{FF2B5EF4-FFF2-40B4-BE49-F238E27FC236}">
                  <a16:creationId xmlns:a16="http://schemas.microsoft.com/office/drawing/2014/main" id="{C2738CCC-E0EE-6902-9573-002309478198}"/>
                </a:ext>
              </a:extLst>
            </p:cNvPr>
            <p:cNvSpPr/>
            <p:nvPr/>
          </p:nvSpPr>
          <p:spPr>
            <a:xfrm>
              <a:off x="3735959" y="744531"/>
              <a:ext cx="48115" cy="205364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6350" indent="-6350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nb-NO" sz="1000" kern="10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:</a:t>
              </a:r>
              <a:endParaRPr lang="nb-NO" sz="12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56" name="Shape 1089">
              <a:extLst>
                <a:ext uri="{FF2B5EF4-FFF2-40B4-BE49-F238E27FC236}">
                  <a16:creationId xmlns:a16="http://schemas.microsoft.com/office/drawing/2014/main" id="{C2EB8443-D432-06AC-A65B-648C2AC46149}"/>
                </a:ext>
              </a:extLst>
            </p:cNvPr>
            <p:cNvSpPr/>
            <p:nvPr/>
          </p:nvSpPr>
          <p:spPr>
            <a:xfrm>
              <a:off x="2481707" y="898354"/>
              <a:ext cx="1301496" cy="155448"/>
            </a:xfrm>
            <a:custGeom>
              <a:avLst/>
              <a:gdLst/>
              <a:ahLst/>
              <a:cxnLst/>
              <a:rect l="0" t="0" r="0" b="0"/>
              <a:pathLst>
                <a:path w="1301496" h="155448">
                  <a:moveTo>
                    <a:pt x="0" y="0"/>
                  </a:moveTo>
                  <a:lnTo>
                    <a:pt x="1301496" y="0"/>
                  </a:lnTo>
                  <a:lnTo>
                    <a:pt x="1301496" y="155448"/>
                  </a:lnTo>
                  <a:lnTo>
                    <a:pt x="0" y="155448"/>
                  </a:lnTo>
                  <a:lnTo>
                    <a:pt x="0" y="0"/>
                  </a:lnTo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141B4D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nb-NO"/>
            </a:p>
          </p:txBody>
        </p:sp>
        <p:sp>
          <p:nvSpPr>
            <p:cNvPr id="57" name="Rectangle 26">
              <a:extLst>
                <a:ext uri="{FF2B5EF4-FFF2-40B4-BE49-F238E27FC236}">
                  <a16:creationId xmlns:a16="http://schemas.microsoft.com/office/drawing/2014/main" id="{0BC53A24-BAAE-C09A-B1EA-4F9A34BDA42A}"/>
                </a:ext>
              </a:extLst>
            </p:cNvPr>
            <p:cNvSpPr/>
            <p:nvPr/>
          </p:nvSpPr>
          <p:spPr>
            <a:xfrm>
              <a:off x="2481707" y="899979"/>
              <a:ext cx="1155097" cy="205364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6350" indent="-6350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nb-NO" sz="1000" kern="10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NO</a:t>
              </a:r>
              <a:r>
                <a:rPr lang="nb-NO" sz="1000" kern="100" spc="-2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r>
                <a:rPr lang="nb-NO" sz="1000" kern="10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991</a:t>
              </a:r>
              <a:r>
                <a:rPr lang="nb-NO" sz="1000" kern="100" spc="-15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r>
                <a:rPr lang="nb-NO" sz="1000" kern="10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891</a:t>
              </a:r>
              <a:r>
                <a:rPr lang="nb-NO" sz="1000" kern="100" spc="-25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r>
                <a:rPr lang="nb-NO" sz="1000" kern="10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919</a:t>
              </a:r>
              <a:endParaRPr lang="nb-NO" sz="12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58" name="Rectangle 27">
              <a:extLst>
                <a:ext uri="{FF2B5EF4-FFF2-40B4-BE49-F238E27FC236}">
                  <a16:creationId xmlns:a16="http://schemas.microsoft.com/office/drawing/2014/main" id="{D35977E3-774F-5836-AFA7-4B8740E1F749}"/>
                </a:ext>
              </a:extLst>
            </p:cNvPr>
            <p:cNvSpPr/>
            <p:nvPr/>
          </p:nvSpPr>
          <p:spPr>
            <a:xfrm>
              <a:off x="3351911" y="899979"/>
              <a:ext cx="34152" cy="205364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6350" indent="-6350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nb-NO" sz="1000" kern="10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endParaRPr lang="nb-NO" sz="12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59" name="Shape 1098">
              <a:extLst>
                <a:ext uri="{FF2B5EF4-FFF2-40B4-BE49-F238E27FC236}">
                  <a16:creationId xmlns:a16="http://schemas.microsoft.com/office/drawing/2014/main" id="{B08ECD46-E13C-583B-DDF4-9AAB858225A6}"/>
                </a:ext>
              </a:extLst>
            </p:cNvPr>
            <p:cNvSpPr/>
            <p:nvPr/>
          </p:nvSpPr>
          <p:spPr>
            <a:xfrm>
              <a:off x="3853307" y="742907"/>
              <a:ext cx="852221" cy="310896"/>
            </a:xfrm>
            <a:custGeom>
              <a:avLst/>
              <a:gdLst/>
              <a:ahLst/>
              <a:cxnLst/>
              <a:rect l="0" t="0" r="0" b="0"/>
              <a:pathLst>
                <a:path w="852221" h="310896">
                  <a:moveTo>
                    <a:pt x="0" y="0"/>
                  </a:moveTo>
                  <a:lnTo>
                    <a:pt x="852221" y="0"/>
                  </a:lnTo>
                  <a:lnTo>
                    <a:pt x="852221" y="310896"/>
                  </a:lnTo>
                  <a:lnTo>
                    <a:pt x="0" y="310896"/>
                  </a:lnTo>
                  <a:lnTo>
                    <a:pt x="0" y="0"/>
                  </a:lnTo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141B4D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nb-NO"/>
            </a:p>
          </p:txBody>
        </p:sp>
        <p:sp>
          <p:nvSpPr>
            <p:cNvPr id="60" name="Shape 1099">
              <a:extLst>
                <a:ext uri="{FF2B5EF4-FFF2-40B4-BE49-F238E27FC236}">
                  <a16:creationId xmlns:a16="http://schemas.microsoft.com/office/drawing/2014/main" id="{9041C1B9-37B9-0FDC-C463-EB3FDA37671A}"/>
                </a:ext>
              </a:extLst>
            </p:cNvPr>
            <p:cNvSpPr/>
            <p:nvPr/>
          </p:nvSpPr>
          <p:spPr>
            <a:xfrm>
              <a:off x="3920363" y="742907"/>
              <a:ext cx="716585" cy="155448"/>
            </a:xfrm>
            <a:custGeom>
              <a:avLst/>
              <a:gdLst/>
              <a:ahLst/>
              <a:cxnLst/>
              <a:rect l="0" t="0" r="0" b="0"/>
              <a:pathLst>
                <a:path w="716585" h="155448">
                  <a:moveTo>
                    <a:pt x="0" y="0"/>
                  </a:moveTo>
                  <a:lnTo>
                    <a:pt x="716585" y="0"/>
                  </a:lnTo>
                  <a:lnTo>
                    <a:pt x="716585" y="155448"/>
                  </a:lnTo>
                  <a:lnTo>
                    <a:pt x="0" y="155448"/>
                  </a:lnTo>
                  <a:lnTo>
                    <a:pt x="0" y="0"/>
                  </a:lnTo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141B4D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nb-NO"/>
            </a:p>
          </p:txBody>
        </p:sp>
        <p:sp>
          <p:nvSpPr>
            <p:cNvPr id="61" name="Rectangle 847">
              <a:extLst>
                <a:ext uri="{FF2B5EF4-FFF2-40B4-BE49-F238E27FC236}">
                  <a16:creationId xmlns:a16="http://schemas.microsoft.com/office/drawing/2014/main" id="{8E24A196-8DA5-1936-D731-EAC45A8DF2E7}"/>
                </a:ext>
              </a:extLst>
            </p:cNvPr>
            <p:cNvSpPr/>
            <p:nvPr/>
          </p:nvSpPr>
          <p:spPr>
            <a:xfrm>
              <a:off x="3920363" y="744531"/>
              <a:ext cx="539696" cy="205364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6350" indent="-6350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nb-NO" sz="1000" u="sng" kern="100">
                  <a:solidFill>
                    <a:srgbClr val="FFFFFF"/>
                  </a:solidFill>
                  <a:effectLst/>
                  <a:uFill>
                    <a:solidFill>
                      <a:srgbClr val="FFFFFF"/>
                    </a:solidFill>
                  </a:uFill>
                  <a:latin typeface="Calibri" panose="020F0502020204030204" pitchFamily="34" charset="0"/>
                  <a:ea typeface="Calibri" panose="020F0502020204030204" pitchFamily="34" charset="0"/>
                </a:rPr>
                <a:t>Telefon</a:t>
              </a:r>
              <a:endParaRPr lang="nb-NO" sz="12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62" name="Rectangle 848">
              <a:extLst>
                <a:ext uri="{FF2B5EF4-FFF2-40B4-BE49-F238E27FC236}">
                  <a16:creationId xmlns:a16="http://schemas.microsoft.com/office/drawing/2014/main" id="{34541116-42FA-90F6-9D03-37DB1B03EB9E}"/>
                </a:ext>
              </a:extLst>
            </p:cNvPr>
            <p:cNvSpPr/>
            <p:nvPr/>
          </p:nvSpPr>
          <p:spPr>
            <a:xfrm>
              <a:off x="4326782" y="744531"/>
              <a:ext cx="34152" cy="205364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6350" indent="-6350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nb-NO" sz="1000" kern="10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endParaRPr lang="nb-NO" sz="12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63" name="Rectangle 31">
              <a:extLst>
                <a:ext uri="{FF2B5EF4-FFF2-40B4-BE49-F238E27FC236}">
                  <a16:creationId xmlns:a16="http://schemas.microsoft.com/office/drawing/2014/main" id="{E18B7341-2234-1C12-B2E4-ABE66FE47A16}"/>
                </a:ext>
              </a:extLst>
            </p:cNvPr>
            <p:cNvSpPr/>
            <p:nvPr/>
          </p:nvSpPr>
          <p:spPr>
            <a:xfrm>
              <a:off x="4351909" y="744531"/>
              <a:ext cx="34152" cy="205364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6350" indent="-6350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nb-NO" sz="1000" kern="10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endParaRPr lang="nb-NO" sz="12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048" name="Shape 1102">
              <a:extLst>
                <a:ext uri="{FF2B5EF4-FFF2-40B4-BE49-F238E27FC236}">
                  <a16:creationId xmlns:a16="http://schemas.microsoft.com/office/drawing/2014/main" id="{D5091BF2-8407-D434-997A-5CCD140B192F}"/>
                </a:ext>
              </a:extLst>
            </p:cNvPr>
            <p:cNvSpPr/>
            <p:nvPr/>
          </p:nvSpPr>
          <p:spPr>
            <a:xfrm>
              <a:off x="3920363" y="898354"/>
              <a:ext cx="716585" cy="155448"/>
            </a:xfrm>
            <a:custGeom>
              <a:avLst/>
              <a:gdLst/>
              <a:ahLst/>
              <a:cxnLst/>
              <a:rect l="0" t="0" r="0" b="0"/>
              <a:pathLst>
                <a:path w="716585" h="155448">
                  <a:moveTo>
                    <a:pt x="0" y="0"/>
                  </a:moveTo>
                  <a:lnTo>
                    <a:pt x="716585" y="0"/>
                  </a:lnTo>
                  <a:lnTo>
                    <a:pt x="716585" y="155448"/>
                  </a:lnTo>
                  <a:lnTo>
                    <a:pt x="0" y="155448"/>
                  </a:lnTo>
                  <a:lnTo>
                    <a:pt x="0" y="0"/>
                  </a:lnTo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141B4D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nb-NO"/>
            </a:p>
          </p:txBody>
        </p:sp>
        <p:sp>
          <p:nvSpPr>
            <p:cNvPr id="2050" name="Rectangle 850">
              <a:extLst>
                <a:ext uri="{FF2B5EF4-FFF2-40B4-BE49-F238E27FC236}">
                  <a16:creationId xmlns:a16="http://schemas.microsoft.com/office/drawing/2014/main" id="{40546782-CABB-D5C9-F432-467D4D3A3469}"/>
                </a:ext>
              </a:extLst>
            </p:cNvPr>
            <p:cNvSpPr/>
            <p:nvPr/>
          </p:nvSpPr>
          <p:spPr>
            <a:xfrm>
              <a:off x="3920363" y="899979"/>
              <a:ext cx="179023" cy="205364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6350" indent="-6350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nb-NO" sz="1000" u="sng" kern="100" spc="-5">
                  <a:solidFill>
                    <a:srgbClr val="FFFFFF"/>
                  </a:solidFill>
                  <a:effectLst/>
                  <a:uFill>
                    <a:solidFill>
                      <a:srgbClr val="FFFFFF"/>
                    </a:solidFill>
                  </a:uFill>
                  <a:latin typeface="Calibri" panose="020F0502020204030204" pitchFamily="34" charset="0"/>
                  <a:ea typeface="Calibri" panose="020F0502020204030204" pitchFamily="34" charset="0"/>
                </a:rPr>
                <a:t>71</a:t>
              </a:r>
              <a:endParaRPr lang="nb-NO" sz="12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051" name="Rectangle 854">
              <a:extLst>
                <a:ext uri="{FF2B5EF4-FFF2-40B4-BE49-F238E27FC236}">
                  <a16:creationId xmlns:a16="http://schemas.microsoft.com/office/drawing/2014/main" id="{1B47FE2B-3A26-DC2B-F985-8B18F22864E8}"/>
                </a:ext>
              </a:extLst>
            </p:cNvPr>
            <p:cNvSpPr/>
            <p:nvPr/>
          </p:nvSpPr>
          <p:spPr>
            <a:xfrm>
              <a:off x="4054475" y="899979"/>
              <a:ext cx="34152" cy="205364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6350" indent="-6350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nb-NO" sz="1000" u="sng" kern="100">
                  <a:solidFill>
                    <a:srgbClr val="FFFFFF"/>
                  </a:solidFill>
                  <a:effectLst/>
                  <a:uFill>
                    <a:solidFill>
                      <a:srgbClr val="FFFFFF"/>
                    </a:solidFill>
                  </a:uFill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endParaRPr lang="nb-NO" sz="12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052" name="Rectangle 851">
              <a:extLst>
                <a:ext uri="{FF2B5EF4-FFF2-40B4-BE49-F238E27FC236}">
                  <a16:creationId xmlns:a16="http://schemas.microsoft.com/office/drawing/2014/main" id="{E9814021-24F8-D069-6820-C1E0A44754CA}"/>
                </a:ext>
              </a:extLst>
            </p:cNvPr>
            <p:cNvSpPr/>
            <p:nvPr/>
          </p:nvSpPr>
          <p:spPr>
            <a:xfrm>
              <a:off x="4080383" y="899979"/>
              <a:ext cx="181049" cy="205364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6350" indent="-6350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nb-NO" sz="1000" u="sng" kern="100" spc="10">
                  <a:solidFill>
                    <a:srgbClr val="FFFFFF"/>
                  </a:solidFill>
                  <a:effectLst/>
                  <a:uFill>
                    <a:solidFill>
                      <a:srgbClr val="FFFFFF"/>
                    </a:solidFill>
                  </a:uFill>
                  <a:latin typeface="Calibri" panose="020F0502020204030204" pitchFamily="34" charset="0"/>
                  <a:ea typeface="Calibri" panose="020F0502020204030204" pitchFamily="34" charset="0"/>
                </a:rPr>
                <a:t>57</a:t>
              </a:r>
              <a:endParaRPr lang="nb-NO" sz="12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053" name="Rectangle 855">
              <a:extLst>
                <a:ext uri="{FF2B5EF4-FFF2-40B4-BE49-F238E27FC236}">
                  <a16:creationId xmlns:a16="http://schemas.microsoft.com/office/drawing/2014/main" id="{BE7C8C07-1823-0F6F-E870-EE37E481229D}"/>
                </a:ext>
              </a:extLst>
            </p:cNvPr>
            <p:cNvSpPr/>
            <p:nvPr/>
          </p:nvSpPr>
          <p:spPr>
            <a:xfrm>
              <a:off x="4216273" y="899979"/>
              <a:ext cx="34152" cy="205364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6350" indent="-6350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nb-NO" sz="1000" u="sng" kern="100">
                  <a:solidFill>
                    <a:srgbClr val="FFFFFF"/>
                  </a:solidFill>
                  <a:effectLst/>
                  <a:uFill>
                    <a:solidFill>
                      <a:srgbClr val="FFFFFF"/>
                    </a:solidFill>
                  </a:uFill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endParaRPr lang="nb-NO" sz="12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054" name="Rectangle 852">
              <a:extLst>
                <a:ext uri="{FF2B5EF4-FFF2-40B4-BE49-F238E27FC236}">
                  <a16:creationId xmlns:a16="http://schemas.microsoft.com/office/drawing/2014/main" id="{4DA7ACBF-4D58-70E5-2EC5-51B9FD7E527E}"/>
                </a:ext>
              </a:extLst>
            </p:cNvPr>
            <p:cNvSpPr/>
            <p:nvPr/>
          </p:nvSpPr>
          <p:spPr>
            <a:xfrm>
              <a:off x="4242181" y="899979"/>
              <a:ext cx="181049" cy="205364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6350" indent="-6350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nb-NO" sz="1000" u="sng" kern="100" spc="10">
                  <a:solidFill>
                    <a:srgbClr val="FFFFFF"/>
                  </a:solidFill>
                  <a:effectLst/>
                  <a:uFill>
                    <a:solidFill>
                      <a:srgbClr val="FFFFFF"/>
                    </a:solidFill>
                  </a:uFill>
                  <a:latin typeface="Calibri" panose="020F0502020204030204" pitchFamily="34" charset="0"/>
                  <a:ea typeface="Calibri" panose="020F0502020204030204" pitchFamily="34" charset="0"/>
                </a:rPr>
                <a:t>40</a:t>
              </a:r>
              <a:endParaRPr lang="nb-NO" sz="12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055" name="Rectangle 856">
              <a:extLst>
                <a:ext uri="{FF2B5EF4-FFF2-40B4-BE49-F238E27FC236}">
                  <a16:creationId xmlns:a16="http://schemas.microsoft.com/office/drawing/2014/main" id="{4385FB57-2F4C-F32D-B488-CD13E2BBD9A2}"/>
                </a:ext>
              </a:extLst>
            </p:cNvPr>
            <p:cNvSpPr/>
            <p:nvPr/>
          </p:nvSpPr>
          <p:spPr>
            <a:xfrm>
              <a:off x="4377817" y="899979"/>
              <a:ext cx="34152" cy="205364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6350" indent="-6350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nb-NO" sz="1000" u="sng" kern="100">
                  <a:solidFill>
                    <a:srgbClr val="FFFFFF"/>
                  </a:solidFill>
                  <a:effectLst/>
                  <a:uFill>
                    <a:solidFill>
                      <a:srgbClr val="FFFFFF"/>
                    </a:solidFill>
                  </a:uFill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endParaRPr lang="nb-NO" sz="12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056" name="Rectangle 853">
              <a:extLst>
                <a:ext uri="{FF2B5EF4-FFF2-40B4-BE49-F238E27FC236}">
                  <a16:creationId xmlns:a16="http://schemas.microsoft.com/office/drawing/2014/main" id="{DDE0792C-157D-BE86-7822-E78E3BE0AB76}"/>
                </a:ext>
              </a:extLst>
            </p:cNvPr>
            <p:cNvSpPr/>
            <p:nvPr/>
          </p:nvSpPr>
          <p:spPr>
            <a:xfrm>
              <a:off x="4403725" y="899979"/>
              <a:ext cx="181049" cy="205364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6350" indent="-6350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nb-NO" sz="1000" u="sng" kern="100" spc="10">
                  <a:solidFill>
                    <a:srgbClr val="FFFFFF"/>
                  </a:solidFill>
                  <a:effectLst/>
                  <a:uFill>
                    <a:solidFill>
                      <a:srgbClr val="FFFFFF"/>
                    </a:solidFill>
                  </a:uFill>
                  <a:latin typeface="Calibri" panose="020F0502020204030204" pitchFamily="34" charset="0"/>
                  <a:ea typeface="Calibri" panose="020F0502020204030204" pitchFamily="34" charset="0"/>
                </a:rPr>
                <a:t>00</a:t>
              </a:r>
              <a:endParaRPr lang="nb-NO" sz="12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057" name="Rectangle 857">
              <a:extLst>
                <a:ext uri="{FF2B5EF4-FFF2-40B4-BE49-F238E27FC236}">
                  <a16:creationId xmlns:a16="http://schemas.microsoft.com/office/drawing/2014/main" id="{8236DEB0-6CF4-9A91-0072-C46181477D9E}"/>
                </a:ext>
              </a:extLst>
            </p:cNvPr>
            <p:cNvSpPr/>
            <p:nvPr/>
          </p:nvSpPr>
          <p:spPr>
            <a:xfrm>
              <a:off x="4540885" y="899979"/>
              <a:ext cx="34152" cy="205364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6350" indent="-6350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nb-NO" sz="1000" kern="10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endParaRPr lang="nb-NO" sz="12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058" name="Shape 1111">
              <a:extLst>
                <a:ext uri="{FF2B5EF4-FFF2-40B4-BE49-F238E27FC236}">
                  <a16:creationId xmlns:a16="http://schemas.microsoft.com/office/drawing/2014/main" id="{74D3112B-7673-09BC-7D16-F993E589F398}"/>
                </a:ext>
              </a:extLst>
            </p:cNvPr>
            <p:cNvSpPr/>
            <p:nvPr/>
          </p:nvSpPr>
          <p:spPr>
            <a:xfrm>
              <a:off x="4705477" y="742907"/>
              <a:ext cx="2333498" cy="310896"/>
            </a:xfrm>
            <a:custGeom>
              <a:avLst/>
              <a:gdLst/>
              <a:ahLst/>
              <a:cxnLst/>
              <a:rect l="0" t="0" r="0" b="0"/>
              <a:pathLst>
                <a:path w="2333498" h="310896">
                  <a:moveTo>
                    <a:pt x="0" y="0"/>
                  </a:moveTo>
                  <a:lnTo>
                    <a:pt x="2333498" y="0"/>
                  </a:lnTo>
                  <a:lnTo>
                    <a:pt x="2333498" y="310896"/>
                  </a:lnTo>
                  <a:lnTo>
                    <a:pt x="0" y="310896"/>
                  </a:lnTo>
                  <a:lnTo>
                    <a:pt x="0" y="0"/>
                  </a:lnTo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141B4D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nb-NO"/>
            </a:p>
          </p:txBody>
        </p:sp>
        <p:sp>
          <p:nvSpPr>
            <p:cNvPr id="2059" name="Shape 1112">
              <a:extLst>
                <a:ext uri="{FF2B5EF4-FFF2-40B4-BE49-F238E27FC236}">
                  <a16:creationId xmlns:a16="http://schemas.microsoft.com/office/drawing/2014/main" id="{D3509EE6-83BD-76D3-3A3A-8230CD470F33}"/>
                </a:ext>
              </a:extLst>
            </p:cNvPr>
            <p:cNvSpPr/>
            <p:nvPr/>
          </p:nvSpPr>
          <p:spPr>
            <a:xfrm>
              <a:off x="4774057" y="742907"/>
              <a:ext cx="2196338" cy="155448"/>
            </a:xfrm>
            <a:custGeom>
              <a:avLst/>
              <a:gdLst/>
              <a:ahLst/>
              <a:cxnLst/>
              <a:rect l="0" t="0" r="0" b="0"/>
              <a:pathLst>
                <a:path w="2196338" h="155448">
                  <a:moveTo>
                    <a:pt x="0" y="0"/>
                  </a:moveTo>
                  <a:lnTo>
                    <a:pt x="2196338" y="0"/>
                  </a:lnTo>
                  <a:lnTo>
                    <a:pt x="2196338" y="155448"/>
                  </a:lnTo>
                  <a:lnTo>
                    <a:pt x="0" y="155448"/>
                  </a:lnTo>
                  <a:lnTo>
                    <a:pt x="0" y="0"/>
                  </a:lnTo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141B4D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nb-NO"/>
            </a:p>
          </p:txBody>
        </p:sp>
        <p:sp>
          <p:nvSpPr>
            <p:cNvPr id="2060" name="Rectangle 849">
              <a:extLst>
                <a:ext uri="{FF2B5EF4-FFF2-40B4-BE49-F238E27FC236}">
                  <a16:creationId xmlns:a16="http://schemas.microsoft.com/office/drawing/2014/main" id="{7D1002CA-12C7-3405-AFB7-F46C55384E98}"/>
                </a:ext>
              </a:extLst>
            </p:cNvPr>
            <p:cNvSpPr/>
            <p:nvPr/>
          </p:nvSpPr>
          <p:spPr>
            <a:xfrm>
              <a:off x="4774057" y="744531"/>
              <a:ext cx="2916006" cy="205364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6350" indent="-6350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nb-NO" sz="1000" u="sng" kern="100">
                  <a:solidFill>
                    <a:srgbClr val="FFFFFF"/>
                  </a:solidFill>
                  <a:effectLst/>
                  <a:uFill>
                    <a:solidFill>
                      <a:srgbClr val="FFFFFF"/>
                    </a:solidFill>
                  </a:uFill>
                  <a:latin typeface="Calibri" panose="020F0502020204030204" pitchFamily="34" charset="0"/>
                  <a:ea typeface="Calibri" panose="020F0502020204030204" pitchFamily="34" charset="0"/>
                </a:rPr>
                <a:t>postmottak@kristiansund.kommune.no</a:t>
              </a:r>
              <a:endParaRPr lang="nb-NO" sz="12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061" name="Rectangle 46">
              <a:extLst>
                <a:ext uri="{FF2B5EF4-FFF2-40B4-BE49-F238E27FC236}">
                  <a16:creationId xmlns:a16="http://schemas.microsoft.com/office/drawing/2014/main" id="{59978A71-75F0-AE4C-BFA2-D60C6059D77F}"/>
                </a:ext>
              </a:extLst>
            </p:cNvPr>
            <p:cNvSpPr/>
            <p:nvPr/>
          </p:nvSpPr>
          <p:spPr>
            <a:xfrm>
              <a:off x="6968998" y="744531"/>
              <a:ext cx="34151" cy="205364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6350" indent="-6350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nb-NO" sz="1000" kern="10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endParaRPr lang="nb-NO" sz="12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062" name="Rectangle 48">
              <a:extLst>
                <a:ext uri="{FF2B5EF4-FFF2-40B4-BE49-F238E27FC236}">
                  <a16:creationId xmlns:a16="http://schemas.microsoft.com/office/drawing/2014/main" id="{C8267994-8F4C-81F5-1C3F-7BE6B0F3B485}"/>
                </a:ext>
              </a:extLst>
            </p:cNvPr>
            <p:cNvSpPr/>
            <p:nvPr/>
          </p:nvSpPr>
          <p:spPr>
            <a:xfrm>
              <a:off x="899465" y="1053961"/>
              <a:ext cx="41146" cy="24742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6350" indent="-6350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nb-NO" sz="1200" kern="1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</a:p>
          </p:txBody>
        </p:sp>
      </p:grpSp>
      <p:sp>
        <p:nvSpPr>
          <p:cNvPr id="2064" name="Rectangle 126">
            <a:extLst>
              <a:ext uri="{FF2B5EF4-FFF2-40B4-BE49-F238E27FC236}">
                <a16:creationId xmlns:a16="http://schemas.microsoft.com/office/drawing/2014/main" id="{71AB7C2B-36B5-1020-78F4-A23469E399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471101"/>
            <a:ext cx="271228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 </a:t>
            </a: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6425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523CD0-DCD4-5530-7462-FF624C4D41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Calibri"/>
                <a:cs typeface="Calibri"/>
              </a:rPr>
              <a:t>8.trinn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04A977-3785-83A0-67B6-0AAB825007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593" y="2231657"/>
            <a:ext cx="8547904" cy="3693219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r>
              <a:rPr lang="nb-NO" sz="1400" dirty="0">
                <a:ea typeface="Calibri"/>
                <a:cs typeface="Calibri"/>
              </a:rPr>
              <a:t>Oppstart og innkjøring av rutiner og regler </a:t>
            </a:r>
          </a:p>
          <a:p>
            <a:r>
              <a:rPr lang="nb-NO" sz="1400" dirty="0">
                <a:ea typeface="Calibri"/>
                <a:cs typeface="Calibri"/>
              </a:rPr>
              <a:t>Hva – hvor – hvordan – hvorfor </a:t>
            </a:r>
          </a:p>
          <a:p>
            <a:r>
              <a:rPr lang="nb-NO" sz="1400" dirty="0">
                <a:ea typeface="Calibri"/>
                <a:cs typeface="Calibri"/>
              </a:rPr>
              <a:t>Trygge voksne og trygge soner </a:t>
            </a:r>
            <a:endParaRPr lang="nb-NO" dirty="0"/>
          </a:p>
          <a:p>
            <a:r>
              <a:rPr lang="nb-NO" sz="1400" dirty="0">
                <a:ea typeface="Calibri"/>
                <a:cs typeface="Calibri"/>
              </a:rPr>
              <a:t>Alt er nytt </a:t>
            </a:r>
          </a:p>
          <a:p>
            <a:r>
              <a:rPr lang="nb-NO" sz="1400" dirty="0">
                <a:ea typeface="Calibri"/>
                <a:cs typeface="Calibri"/>
              </a:rPr>
              <a:t>Bygge klassemiljø </a:t>
            </a:r>
          </a:p>
          <a:p>
            <a:r>
              <a:rPr lang="nb-NO" sz="1400" dirty="0">
                <a:ea typeface="Calibri"/>
                <a:cs typeface="Calibri"/>
              </a:rPr>
              <a:t>All in-inspeksjon</a:t>
            </a:r>
            <a:endParaRPr lang="nb-NO" dirty="0"/>
          </a:p>
          <a:p>
            <a:r>
              <a:rPr lang="nb-NO" sz="1400" dirty="0">
                <a:ea typeface="Calibri"/>
                <a:cs typeface="Calibri"/>
              </a:rPr>
              <a:t>Vi har utvidet friminutt: spisetid, kantine, behov for å røre seg, bli kjent med andre medelever og å finne "sine" </a:t>
            </a:r>
          </a:p>
          <a:p>
            <a:r>
              <a:rPr lang="nb-NO" sz="1400" dirty="0">
                <a:ea typeface="Calibri"/>
                <a:cs typeface="Calibri"/>
              </a:rPr>
              <a:t>Pilot-prosjekt First Lego League "Biologisk mangfold" --&gt; tverrfaglig </a:t>
            </a:r>
          </a:p>
          <a:p>
            <a:r>
              <a:rPr lang="nb-NO" sz="1400" dirty="0">
                <a:ea typeface="Calibri"/>
                <a:cs typeface="Calibri"/>
              </a:rPr>
              <a:t>Besøk i løpet av skoleåret: Newton-rommet, Atlanterhavsparken Vitensenter, Tannhelseklinikken, Den kulturelle skolesekken </a:t>
            </a:r>
            <a:endParaRPr lang="nb-NO" dirty="0"/>
          </a:p>
          <a:p>
            <a:r>
              <a:rPr lang="nb-NO" sz="1400" dirty="0">
                <a:ea typeface="Calibri"/>
                <a:cs typeface="Calibri"/>
              </a:rPr>
              <a:t>Uke 45: første Åpen dør </a:t>
            </a:r>
          </a:p>
          <a:p>
            <a:r>
              <a:rPr lang="nb-NO" sz="1400" dirty="0">
                <a:ea typeface="Calibri"/>
                <a:cs typeface="Calibri"/>
              </a:rPr>
              <a:t>Fagdager i basisfagene uke 45 – 47 </a:t>
            </a:r>
          </a:p>
          <a:p>
            <a:r>
              <a:rPr lang="nb-NO" sz="1400" dirty="0">
                <a:ea typeface="Calibri"/>
                <a:cs typeface="Calibri"/>
              </a:rPr>
              <a:t>Vurderingsarbeid og karakterer – steg for steg </a:t>
            </a:r>
          </a:p>
          <a:p>
            <a:r>
              <a:rPr lang="nb-NO" sz="1400" dirty="0">
                <a:ea typeface="Calibri"/>
                <a:cs typeface="Calibri"/>
              </a:rPr>
              <a:t>Fokus på mestring, motivasjon, trygghet og trivsel </a:t>
            </a:r>
          </a:p>
          <a:p>
            <a:endParaRPr lang="nb-NO" sz="1400">
              <a:ea typeface="Calibri"/>
              <a:cs typeface="Calibri"/>
            </a:endParaRPr>
          </a:p>
          <a:p>
            <a:endParaRPr lang="nb-NO">
              <a:ea typeface="Calibri"/>
              <a:cs typeface="Calibri"/>
            </a:endParaRPr>
          </a:p>
          <a:p>
            <a:pPr marL="0" indent="0">
              <a:buNone/>
            </a:pPr>
            <a:endParaRPr lang="nb-NO">
              <a:ea typeface="Calibri"/>
              <a:cs typeface="Calibri"/>
            </a:endParaRPr>
          </a:p>
          <a:p>
            <a:endParaRPr lang="nb-NO">
              <a:ea typeface="Calibri"/>
              <a:cs typeface="Calibri"/>
            </a:endParaRPr>
          </a:p>
          <a:p>
            <a:endParaRPr lang="nb-NO">
              <a:ea typeface="Calibri"/>
              <a:cs typeface="Calibri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0A7B7AE-D89D-2279-203E-157655EA56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5111" y="1938849"/>
            <a:ext cx="3810121" cy="625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16813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307A2CD-4E4D-3FEF-6DFA-E714B5E8AD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593" y="1301806"/>
            <a:ext cx="10515600" cy="636914"/>
          </a:xfrm>
        </p:spPr>
        <p:txBody>
          <a:bodyPr anchor="ctr">
            <a:normAutofit/>
          </a:bodyPr>
          <a:lstStyle/>
          <a:p>
            <a:r>
              <a:rPr lang="nb-NO"/>
              <a:t>9.trinn</a:t>
            </a:r>
          </a:p>
        </p:txBody>
      </p:sp>
      <p:graphicFrame>
        <p:nvGraphicFramePr>
          <p:cNvPr id="32" name="Content Placeholder 7">
            <a:extLst>
              <a:ext uri="{FF2B5EF4-FFF2-40B4-BE49-F238E27FC236}">
                <a16:creationId xmlns:a16="http://schemas.microsoft.com/office/drawing/2014/main" id="{92F3909B-8C2A-125A-4C66-EDF1AC17511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99261463"/>
              </p:ext>
            </p:extLst>
          </p:nvPr>
        </p:nvGraphicFramePr>
        <p:xfrm>
          <a:off x="458593" y="2115910"/>
          <a:ext cx="10515600" cy="36932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999689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A86EBAA-5955-A13F-9F51-8B5199EE9C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70114"/>
            <a:ext cx="2556555" cy="1600200"/>
          </a:xfrm>
        </p:spPr>
        <p:txBody>
          <a:bodyPr>
            <a:normAutofit/>
          </a:bodyPr>
          <a:lstStyle/>
          <a:p>
            <a:r>
              <a:rPr lang="nb-NO"/>
              <a:t>Skoleåret på 9.trinn</a:t>
            </a:r>
          </a:p>
        </p:txBody>
      </p:sp>
      <p:graphicFrame>
        <p:nvGraphicFramePr>
          <p:cNvPr id="8" name="Plassholder for innhold 2">
            <a:extLst>
              <a:ext uri="{FF2B5EF4-FFF2-40B4-BE49-F238E27FC236}">
                <a16:creationId xmlns:a16="http://schemas.microsoft.com/office/drawing/2014/main" id="{65B53304-CBB4-07AA-2E4C-3C14FBA8FE50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183188" y="987425"/>
          <a:ext cx="6172200" cy="4873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B11096A8-02D9-08E6-0EC0-6E2C26C0CE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49490" y="2177143"/>
            <a:ext cx="4322535" cy="3887788"/>
          </a:xfrm>
        </p:spPr>
        <p:txBody>
          <a:bodyPr>
            <a:normAutofit/>
          </a:bodyPr>
          <a:lstStyle/>
          <a:p>
            <a:endParaRPr lang="nb-NO"/>
          </a:p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041510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ssholder for bilde 3">
            <a:extLst>
              <a:ext uri="{FF2B5EF4-FFF2-40B4-BE49-F238E27FC236}">
                <a16:creationId xmlns:a16="http://schemas.microsoft.com/office/drawing/2014/main" id="{D7B7BA8F-9043-1BC4-5E80-4F7C2E657B6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r="21962" b="-2"/>
          <a:stretch>
            <a:fillRect/>
          </a:stretch>
        </p:blipFill>
        <p:spPr>
          <a:xfrm rot="5400000">
            <a:off x="7702348" y="1381797"/>
            <a:ext cx="4111050" cy="3951068"/>
          </a:xfrm>
          <a:prstGeom prst="rect">
            <a:avLst/>
          </a:prstGeom>
          <a:noFill/>
        </p:spPr>
      </p:pic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C7BBF30-E12E-8E7B-9F42-DF3434E7DA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593" y="2115911"/>
            <a:ext cx="7009007" cy="3296946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nb-NO" sz="1500"/>
              <a:t>Trinnet er "innarbeidet"</a:t>
            </a:r>
          </a:p>
          <a:p>
            <a:r>
              <a:rPr lang="nb-NO" sz="1500"/>
              <a:t>Lærere kjenner elevene og motsatt</a:t>
            </a:r>
            <a:endParaRPr lang="nb-NO" sz="1500">
              <a:ea typeface="Calibri"/>
              <a:cs typeface="Calibri"/>
            </a:endParaRPr>
          </a:p>
          <a:p>
            <a:r>
              <a:rPr lang="nb-NO" sz="1500"/>
              <a:t>Elevene kjenner hverandre</a:t>
            </a:r>
            <a:endParaRPr lang="nb-NO" sz="1500">
              <a:ea typeface="Calibri"/>
              <a:cs typeface="Calibri"/>
            </a:endParaRPr>
          </a:p>
          <a:p>
            <a:r>
              <a:rPr lang="nb-NO" sz="1500">
                <a:ea typeface="Calibri"/>
                <a:cs typeface="Calibri"/>
              </a:rPr>
              <a:t>Inspeksjon</a:t>
            </a:r>
            <a:endParaRPr lang="nb-NO" sz="1500"/>
          </a:p>
          <a:p>
            <a:r>
              <a:rPr lang="nb-NO" sz="1500"/>
              <a:t>Elevene vet hva som forventes av dem, både innenfor og utenfor huset</a:t>
            </a:r>
            <a:endParaRPr lang="nb-NO" sz="1500">
              <a:ea typeface="Calibri"/>
              <a:cs typeface="Calibri"/>
            </a:endParaRPr>
          </a:p>
          <a:p>
            <a:r>
              <a:rPr lang="nb-NO" sz="1500"/>
              <a:t>Elevene er </a:t>
            </a:r>
            <a:r>
              <a:rPr lang="nb-NO" sz="1500" err="1"/>
              <a:t>Atlantere</a:t>
            </a:r>
            <a:r>
              <a:rPr lang="nb-NO" sz="1500"/>
              <a:t>: de kjenner rytmen (utviklingssamtaler, Åpen dør, lysfest, aktivitetsdager, fagdager, temadager, overnatting, MOT ++)</a:t>
            </a:r>
            <a:endParaRPr lang="nb-NO" sz="1500">
              <a:ea typeface="Calibri"/>
              <a:cs typeface="Calibri"/>
            </a:endParaRPr>
          </a:p>
          <a:p>
            <a:r>
              <a:rPr lang="nb-NO" sz="1500"/>
              <a:t>Karrieredagen, Energidagen, Utdanningsmessen, hospitering, bank-ID, søknadsprosessen til </a:t>
            </a:r>
            <a:r>
              <a:rPr lang="nb-NO" sz="1500" err="1"/>
              <a:t>vgs</a:t>
            </a:r>
            <a:endParaRPr lang="nb-NO" sz="1500"/>
          </a:p>
          <a:p>
            <a:r>
              <a:rPr lang="nb-NO" sz="1500"/>
              <a:t>Prøvemuntlig uke 7</a:t>
            </a:r>
            <a:endParaRPr lang="nb-NO" sz="1500">
              <a:ea typeface="Calibri"/>
              <a:cs typeface="Calibri"/>
            </a:endParaRPr>
          </a:p>
          <a:p>
            <a:r>
              <a:rPr lang="nb-NO" sz="1500"/>
              <a:t>Eksamensfokus og alvor</a:t>
            </a:r>
            <a:endParaRPr lang="nb-NO" sz="1500">
              <a:ea typeface="Calibri"/>
              <a:cs typeface="Calibri"/>
            </a:endParaRPr>
          </a:p>
          <a:p>
            <a:endParaRPr lang="nb-NO" sz="150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64B95947-69AA-7010-ADD7-F4F14139C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593" y="1301806"/>
            <a:ext cx="7009007" cy="636914"/>
          </a:xfrm>
        </p:spPr>
        <p:txBody>
          <a:bodyPr anchor="ctr">
            <a:normAutofit/>
          </a:bodyPr>
          <a:lstStyle/>
          <a:p>
            <a:r>
              <a:rPr lang="nb-NO"/>
              <a:t>10. trinn</a:t>
            </a:r>
          </a:p>
        </p:txBody>
      </p:sp>
    </p:spTree>
    <p:extLst>
      <p:ext uri="{BB962C8B-B14F-4D97-AF65-F5344CB8AC3E}">
        <p14:creationId xmlns:p14="http://schemas.microsoft.com/office/powerpoint/2010/main" val="25057490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F2E133FE-687B-6482-9F9C-2CCD85DDD2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799" y="2724150"/>
            <a:ext cx="10664283" cy="1438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57496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0CAAFA4-BFD5-31C7-0586-DA87CCD777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Spekter 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6642AA8-DC50-1E85-B7D0-16CF240D06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/>
              <a:t>Ikke anonym mobbeundersøkelse</a:t>
            </a:r>
          </a:p>
          <a:p>
            <a:r>
              <a:rPr lang="nb-NO"/>
              <a:t>Forebyggende arbeid – trygt og godt skolemiljø</a:t>
            </a:r>
          </a:p>
          <a:p>
            <a:endParaRPr lang="nb-NO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23C27D2B-AD81-6163-8657-79755022F2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9050" y="3077543"/>
            <a:ext cx="3613149" cy="2610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55902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917413A-DF45-86B4-7BB7-F153D9980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Aktivitetsplikten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EAA34E3-2FB9-7120-FDC0-485996E5E8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/>
          </a:p>
          <a:p>
            <a:pPr marL="0" indent="0">
              <a:buNone/>
            </a:pPr>
            <a:r>
              <a:rPr lang="nb-NO"/>
              <a:t>Alle ungdommer har rett til å ha det bra på skolen!</a:t>
            </a:r>
          </a:p>
          <a:p>
            <a:pPr marL="0" indent="0">
              <a:buNone/>
            </a:pPr>
            <a:endParaRPr 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C41DA6C5-19B0-841A-4405-F7A70C2C28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8100" y="3026819"/>
            <a:ext cx="3343428" cy="2529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90286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B305DDF-9897-B815-B612-1CD8023E93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FAU 2026 - 2027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ADE7C97-464B-DEE2-CF37-01664AD213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/>
          </a:p>
          <a:p>
            <a:pPr marL="0" indent="0">
              <a:buNone/>
            </a:pPr>
            <a:r>
              <a:rPr lang="nb-NO"/>
              <a:t>Leder:</a:t>
            </a:r>
          </a:p>
          <a:p>
            <a:pPr marL="0" indent="0">
              <a:buNone/>
            </a:pPr>
            <a:r>
              <a:rPr lang="nb-NO"/>
              <a:t>Nestleder:</a:t>
            </a:r>
          </a:p>
          <a:p>
            <a:pPr marL="0" indent="0">
              <a:buNone/>
            </a:pPr>
            <a:r>
              <a:rPr lang="nb-NO"/>
              <a:t>Sekretær:</a:t>
            </a:r>
          </a:p>
          <a:p>
            <a:pPr marL="0" indent="0">
              <a:buNone/>
            </a:pP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59681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hlinkClick r:id="rId2"/>
            <a:extLst>
              <a:ext uri="{FF2B5EF4-FFF2-40B4-BE49-F238E27FC236}">
                <a16:creationId xmlns:a16="http://schemas.microsoft.com/office/drawing/2014/main" id="{46298DBD-916F-0402-07F3-89F026625F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5897" y="68263"/>
            <a:ext cx="7900205" cy="6221412"/>
          </a:xfrm>
          <a:custGeom>
            <a:avLst/>
            <a:gdLst>
              <a:gd name="connsiteX0" fmla="*/ 0 w 12195175"/>
              <a:gd name="connsiteY0" fmla="*/ 0 h 6598693"/>
              <a:gd name="connsiteX1" fmla="*/ 12195175 w 12195175"/>
              <a:gd name="connsiteY1" fmla="*/ 0 h 6598693"/>
              <a:gd name="connsiteX2" fmla="*/ 12195175 w 12195175"/>
              <a:gd name="connsiteY2" fmla="*/ 6598693 h 6598693"/>
              <a:gd name="connsiteX3" fmla="*/ 0 w 12195175"/>
              <a:gd name="connsiteY3" fmla="*/ 6598693 h 6598693"/>
              <a:gd name="connsiteX4" fmla="*/ 0 w 12195175"/>
              <a:gd name="connsiteY4" fmla="*/ 0 h 6598693"/>
              <a:gd name="connsiteX0" fmla="*/ 0 w 12195175"/>
              <a:gd name="connsiteY0" fmla="*/ 0 h 6598693"/>
              <a:gd name="connsiteX1" fmla="*/ 12195175 w 12195175"/>
              <a:gd name="connsiteY1" fmla="*/ 0 h 6598693"/>
              <a:gd name="connsiteX2" fmla="*/ 12195175 w 12195175"/>
              <a:gd name="connsiteY2" fmla="*/ 6598693 h 6598693"/>
              <a:gd name="connsiteX3" fmla="*/ 7543563 w 12195175"/>
              <a:gd name="connsiteY3" fmla="*/ 6598693 h 6598693"/>
              <a:gd name="connsiteX4" fmla="*/ 0 w 12195175"/>
              <a:gd name="connsiteY4" fmla="*/ 6598693 h 6598693"/>
              <a:gd name="connsiteX5" fmla="*/ 0 w 12195175"/>
              <a:gd name="connsiteY5" fmla="*/ 0 h 6598693"/>
              <a:gd name="connsiteX0" fmla="*/ 0 w 12201999"/>
              <a:gd name="connsiteY0" fmla="*/ 0 h 6598693"/>
              <a:gd name="connsiteX1" fmla="*/ 12195175 w 12201999"/>
              <a:gd name="connsiteY1" fmla="*/ 0 h 6598693"/>
              <a:gd name="connsiteX2" fmla="*/ 12201999 w 12201999"/>
              <a:gd name="connsiteY2" fmla="*/ 6305266 h 6598693"/>
              <a:gd name="connsiteX3" fmla="*/ 7543563 w 12201999"/>
              <a:gd name="connsiteY3" fmla="*/ 6598693 h 6598693"/>
              <a:gd name="connsiteX4" fmla="*/ 0 w 12201999"/>
              <a:gd name="connsiteY4" fmla="*/ 6598693 h 6598693"/>
              <a:gd name="connsiteX5" fmla="*/ 0 w 12201999"/>
              <a:gd name="connsiteY5" fmla="*/ 0 h 6598693"/>
              <a:gd name="connsiteX0" fmla="*/ 0 w 12201999"/>
              <a:gd name="connsiteY0" fmla="*/ 0 h 6598693"/>
              <a:gd name="connsiteX1" fmla="*/ 12195175 w 12201999"/>
              <a:gd name="connsiteY1" fmla="*/ 0 h 6598693"/>
              <a:gd name="connsiteX2" fmla="*/ 12201999 w 12201999"/>
              <a:gd name="connsiteY2" fmla="*/ 6305266 h 6598693"/>
              <a:gd name="connsiteX3" fmla="*/ 7543563 w 12201999"/>
              <a:gd name="connsiteY3" fmla="*/ 6598693 h 6598693"/>
              <a:gd name="connsiteX4" fmla="*/ 0 w 12201999"/>
              <a:gd name="connsiteY4" fmla="*/ 6291618 h 6598693"/>
              <a:gd name="connsiteX5" fmla="*/ 0 w 12201999"/>
              <a:gd name="connsiteY5" fmla="*/ 0 h 6598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201999" h="6598693">
                <a:moveTo>
                  <a:pt x="0" y="0"/>
                </a:moveTo>
                <a:lnTo>
                  <a:pt x="12195175" y="0"/>
                </a:lnTo>
                <a:cubicBezTo>
                  <a:pt x="12197450" y="2101755"/>
                  <a:pt x="12199724" y="4203511"/>
                  <a:pt x="12201999" y="6305266"/>
                </a:cubicBezTo>
                <a:lnTo>
                  <a:pt x="7543563" y="6598693"/>
                </a:lnTo>
                <a:lnTo>
                  <a:pt x="0" y="6291618"/>
                </a:lnTo>
                <a:lnTo>
                  <a:pt x="0" y="0"/>
                </a:lnTo>
                <a:close/>
              </a:path>
            </a:pathLst>
          </a:custGeom>
          <a:noFill/>
        </p:spPr>
      </p:pic>
    </p:spTree>
    <p:extLst>
      <p:ext uri="{BB962C8B-B14F-4D97-AF65-F5344CB8AC3E}">
        <p14:creationId xmlns:p14="http://schemas.microsoft.com/office/powerpoint/2010/main" val="2164273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EDF139C-302B-4EA0-9D8E-FA5777916B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Atlanten ungdomsskole</a:t>
            </a:r>
          </a:p>
        </p:txBody>
      </p:sp>
      <p:pic>
        <p:nvPicPr>
          <p:cNvPr id="7" name="Plassholder for innhold 6">
            <a:extLst>
              <a:ext uri="{FF2B5EF4-FFF2-40B4-BE49-F238E27FC236}">
                <a16:creationId xmlns:a16="http://schemas.microsoft.com/office/drawing/2014/main" id="{7BEEB170-6772-4775-05C5-FC887BC95D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09257" y="2116138"/>
            <a:ext cx="7614661" cy="3692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27813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Test farger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 mal - Kristiansund kommune – 2023.potx" id="{CA86A2FA-7D4B-49D7-88F8-E108CF29C0D2}" vid="{B4466AC9-0BB9-4105-9FF4-D1EF7891F6AC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E86B266D2CE82E47B11C47F45285632A" ma:contentTypeVersion="2" ma:contentTypeDescription="Opprett et nytt dokument." ma:contentTypeScope="" ma:versionID="faec2db9617911e547a8a937568414aa">
  <xsd:schema xmlns:xsd="http://www.w3.org/2001/XMLSchema" xmlns:xs="http://www.w3.org/2001/XMLSchema" xmlns:p="http://schemas.microsoft.com/office/2006/metadata/properties" xmlns:ns2="404e3105-ad17-4c95-9aa0-77c3441acbfc" targetNamespace="http://schemas.microsoft.com/office/2006/metadata/properties" ma:root="true" ma:fieldsID="54072ace76e199c057c004aa2592c102" ns2:_="">
    <xsd:import namespace="404e3105-ad17-4c95-9aa0-77c3441acbf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4e3105-ad17-4c95-9aa0-77c3441acbf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183BBB6-82C4-4EF7-BD56-30DD7D92E824}">
  <ds:schemaRefs>
    <ds:schemaRef ds:uri="404e3105-ad17-4c95-9aa0-77c3441acbfc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F38B864E-1E3A-47A1-BCBF-AAFF4C95DF4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Application>Microsoft Office PowerPoint</Application>
  <PresentationFormat>Widescreen</PresentationFormat>
  <Slides>12</Slides>
  <Notes>0</Notes>
  <HiddenSlides>0</HiddenSlide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12</vt:i4>
      </vt:variant>
    </vt:vector>
  </HeadingPairs>
  <TitlesOfParts>
    <vt:vector size="13" baseType="lpstr">
      <vt:lpstr>Office-tema</vt:lpstr>
      <vt:lpstr>PowerPoint-presentasjon</vt:lpstr>
      <vt:lpstr>Møte FAU og SU 29.04.26</vt:lpstr>
      <vt:lpstr>8.trinn</vt:lpstr>
      <vt:lpstr>9.trinn</vt:lpstr>
      <vt:lpstr>Skoleåret på 9.trinn</vt:lpstr>
      <vt:lpstr>10. trinn</vt:lpstr>
      <vt:lpstr>PowerPoint-presentasjon</vt:lpstr>
      <vt:lpstr>Spekter </vt:lpstr>
      <vt:lpstr>Aktivitetsplikten</vt:lpstr>
      <vt:lpstr>FAU 2026 - 2027</vt:lpstr>
      <vt:lpstr>PowerPoint-presentasjon</vt:lpstr>
      <vt:lpstr>Atlanten ungdomsskole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Bjørn Sørli</dc:creator>
  <cp:revision>6</cp:revision>
  <dcterms:created xsi:type="dcterms:W3CDTF">2023-04-26T11:54:09Z</dcterms:created>
  <dcterms:modified xsi:type="dcterms:W3CDTF">2026-10-01T12:58:41Z</dcterms:modified>
</cp:coreProperties>
</file>